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4"/>
  </p:notesMasterIdLst>
  <p:sldIdLst>
    <p:sldId id="256" r:id="rId2"/>
    <p:sldId id="463" r:id="rId3"/>
    <p:sldId id="508" r:id="rId4"/>
    <p:sldId id="507" r:id="rId5"/>
    <p:sldId id="502" r:id="rId6"/>
    <p:sldId id="483" r:id="rId7"/>
    <p:sldId id="503" r:id="rId8"/>
    <p:sldId id="486" r:id="rId9"/>
    <p:sldId id="501" r:id="rId10"/>
    <p:sldId id="492" r:id="rId11"/>
    <p:sldId id="490" r:id="rId12"/>
    <p:sldId id="491" r:id="rId13"/>
    <p:sldId id="489" r:id="rId14"/>
    <p:sldId id="493" r:id="rId15"/>
    <p:sldId id="494" r:id="rId16"/>
    <p:sldId id="495" r:id="rId17"/>
    <p:sldId id="497" r:id="rId18"/>
    <p:sldId id="477" r:id="rId19"/>
    <p:sldId id="399" r:id="rId20"/>
    <p:sldId id="409" r:id="rId21"/>
    <p:sldId id="481" r:id="rId22"/>
    <p:sldId id="4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69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cc0c305d2fab47bd808adcad3ca7ee9d/7.5.9/en-US/f8af07bb0770414bb38a25cae29a12e9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ioriappslibrary.hana.ondemand.com/sap/fix/externalViewer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6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9" y="212090"/>
            <a:ext cx="10515600" cy="598971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en-US" sz="3600" dirty="0">
                <a:latin typeface="Cooper Black" panose="0208090404030B020404" pitchFamily="18" charset="0"/>
              </a:rPr>
              <a:t>SAP Fiori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526774" y="1136240"/>
            <a:ext cx="8455907" cy="423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5CFAD-40A1-4E23-9094-09486142987A}"/>
              </a:ext>
            </a:extLst>
          </p:cNvPr>
          <p:cNvSpPr txBox="1"/>
          <p:nvPr/>
        </p:nvSpPr>
        <p:spPr>
          <a:xfrm>
            <a:off x="297844" y="829490"/>
            <a:ext cx="72537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is a framework that comprises the most commonly used floorplan templates and is designed to: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Speed up development by reducing the amount of frontend code needed to build SAP Fiori apps.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Drive UX consistency and compliance with the latest SAP Fiori design guidelines.</a:t>
            </a:r>
          </a:p>
          <a:p>
            <a:pPr algn="just"/>
            <a:endParaRPr lang="en-US" dirty="0">
              <a:solidFill>
                <a:srgbClr val="333333"/>
              </a:solidFill>
              <a:latin typeface="Calibri (Body)"/>
            </a:endParaRP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Each version of SAP Fiori elements supports a different version of                                                                                        OData (Open Data Protocol), as their names indicate: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for OData version 2 (V2)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for OData version 4 (V4)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Calibri (Body)"/>
            </a:endParaRPr>
          </a:p>
          <a:p>
            <a:pPr algn="just"/>
            <a:r>
              <a:rPr lang="en-US" dirty="0">
                <a:solidFill>
                  <a:srgbClr val="333333"/>
                </a:solidFill>
                <a:latin typeface="Calibri (Body)"/>
              </a:rPr>
              <a:t>Fiori Elements are reusable templates, the main benefit is to: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Reduce the main</a:t>
            </a:r>
            <a:r>
              <a:rPr lang="en-US" dirty="0">
                <a:solidFill>
                  <a:srgbClr val="333333"/>
                </a:solidFill>
                <a:latin typeface="Calibri (Body)"/>
              </a:rPr>
              <a:t>tenance as there is no need to develop the JS code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Application standardization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alibri (Body)"/>
              </a:rPr>
              <a:t>Reduce effort in development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Using annotation makes its independent of UI technology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0A6D0C-F67D-4A3D-93E9-EEE01FD7A5D6}"/>
              </a:ext>
            </a:extLst>
          </p:cNvPr>
          <p:cNvSpPr/>
          <p:nvPr/>
        </p:nvSpPr>
        <p:spPr>
          <a:xfrm>
            <a:off x="8417489" y="117852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D34FD-1AE2-49A0-B620-97B1DF623C6F}"/>
              </a:ext>
            </a:extLst>
          </p:cNvPr>
          <p:cNvSpPr/>
          <p:nvPr/>
        </p:nvSpPr>
        <p:spPr>
          <a:xfrm>
            <a:off x="8569889" y="1357932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A5359-2B0C-4516-8870-22AF5E03B049}"/>
              </a:ext>
            </a:extLst>
          </p:cNvPr>
          <p:cNvSpPr/>
          <p:nvPr/>
        </p:nvSpPr>
        <p:spPr>
          <a:xfrm>
            <a:off x="8722289" y="1520907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60BFE1-7764-4DC6-A50C-B9C0B6F8BCA0}"/>
              </a:ext>
            </a:extLst>
          </p:cNvPr>
          <p:cNvSpPr/>
          <p:nvPr/>
        </p:nvSpPr>
        <p:spPr>
          <a:xfrm>
            <a:off x="8874689" y="163767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73C9B7-DC4A-4948-9D07-1324BF0385AC}"/>
              </a:ext>
            </a:extLst>
          </p:cNvPr>
          <p:cNvSpPr/>
          <p:nvPr/>
        </p:nvSpPr>
        <p:spPr>
          <a:xfrm>
            <a:off x="9014563" y="1813181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758606-E0AA-44B7-BBBC-783420876A41}"/>
              </a:ext>
            </a:extLst>
          </p:cNvPr>
          <p:cNvSpPr/>
          <p:nvPr/>
        </p:nvSpPr>
        <p:spPr>
          <a:xfrm>
            <a:off x="9179489" y="194247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Apps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B31F7D-E21C-4143-AF32-444B3DC65FC9}"/>
              </a:ext>
            </a:extLst>
          </p:cNvPr>
          <p:cNvSpPr/>
          <p:nvPr/>
        </p:nvSpPr>
        <p:spPr>
          <a:xfrm>
            <a:off x="7678588" y="3043218"/>
            <a:ext cx="3883068" cy="1316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 Exposes the OData Service</a:t>
            </a:r>
          </a:p>
          <a:p>
            <a:pPr algn="ctr"/>
            <a:r>
              <a:rPr lang="en-US" dirty="0"/>
              <a:t>SEGW Service | CDS View based Service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51A15C-1F9B-4502-87AD-5AE00589CECB}"/>
              </a:ext>
            </a:extLst>
          </p:cNvPr>
          <p:cNvCxnSpPr>
            <a:cxnSpLocks/>
          </p:cNvCxnSpPr>
          <p:nvPr/>
        </p:nvCxnSpPr>
        <p:spPr>
          <a:xfrm flipV="1">
            <a:off x="9630251" y="2539829"/>
            <a:ext cx="0" cy="58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78FBA63-68ED-4B80-931B-F2B5353593C2}"/>
              </a:ext>
            </a:extLst>
          </p:cNvPr>
          <p:cNvSpPr/>
          <p:nvPr/>
        </p:nvSpPr>
        <p:spPr>
          <a:xfrm>
            <a:off x="9471062" y="2704768"/>
            <a:ext cx="298119" cy="244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3954C671-F854-47E4-A3B5-B7959FE18C7C}"/>
              </a:ext>
            </a:extLst>
          </p:cNvPr>
          <p:cNvSpPr/>
          <p:nvPr/>
        </p:nvSpPr>
        <p:spPr>
          <a:xfrm rot="5400000">
            <a:off x="8921706" y="4382993"/>
            <a:ext cx="925823" cy="8038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3DB57027-7251-49E3-8597-431D4D340654}"/>
              </a:ext>
            </a:extLst>
          </p:cNvPr>
          <p:cNvSpPr/>
          <p:nvPr/>
        </p:nvSpPr>
        <p:spPr>
          <a:xfrm>
            <a:off x="8583827" y="5265452"/>
            <a:ext cx="1673735" cy="7231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1" y="65402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 App looks like as: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SAP Fiori Elements | SAP Fiori Design Guidelines">
            <a:extLst>
              <a:ext uri="{FF2B5EF4-FFF2-40B4-BE49-F238E27FC236}">
                <a16:creationId xmlns:a16="http://schemas.microsoft.com/office/drawing/2014/main" id="{E4414595-7908-4686-8294-3B44B077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552" y="1688124"/>
            <a:ext cx="5348571" cy="42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rkshire Water uses SAP Fiori Elements to build Fiori apps quickly | SAP  Blogs">
            <a:extLst>
              <a:ext uri="{FF2B5EF4-FFF2-40B4-BE49-F238E27FC236}">
                <a16:creationId xmlns:a16="http://schemas.microsoft.com/office/drawing/2014/main" id="{9382202C-121A-4F12-AABE-781B90146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39" y="1688124"/>
            <a:ext cx="5935761" cy="399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70" y="199518"/>
            <a:ext cx="7647524" cy="70788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Annotation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4970A-3E91-49DF-B574-1B50BF689C28}"/>
              </a:ext>
            </a:extLst>
          </p:cNvPr>
          <p:cNvSpPr txBox="1"/>
          <p:nvPr/>
        </p:nvSpPr>
        <p:spPr>
          <a:xfrm>
            <a:off x="320561" y="1309024"/>
            <a:ext cx="9988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files are usually defined as data sources in manifest. Json.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Semantic business layer which independent of UI the layer </a:t>
            </a:r>
            <a:r>
              <a:rPr lang="en-US" dirty="0">
                <a:latin typeface="Calibri (Body)"/>
              </a:rPr>
              <a:t> </a:t>
            </a: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In the dataSources definition of the OData service, you can reference these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data sources in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setting.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Metadata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can be used to define additional characteristics or capabilities of a metadata element, such as a service, entity type, property, function, action or parameter.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The Fiori has standard elements aps like: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1. List Report 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2. OVP – Over view pages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3. ALP – Analytic List page</a:t>
            </a: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r>
              <a:rPr lang="en-US" b="1" dirty="0">
                <a:solidFill>
                  <a:srgbClr val="202124"/>
                </a:solidFill>
                <a:latin typeface="Calibri (Body)"/>
              </a:rPr>
              <a:t>CDS View :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 Core Data Service in SAP S/4HANA system, is one best way to push down logic to SAP HANA</a:t>
            </a: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r>
              <a:rPr lang="en-US" dirty="0">
                <a:solidFill>
                  <a:srgbClr val="202124"/>
                </a:solidFill>
                <a:latin typeface="Calibri (Body)"/>
              </a:rPr>
              <a:t>Documentation Link: </a:t>
            </a:r>
            <a:r>
              <a:rPr lang="en-US" dirty="0">
                <a:solidFill>
                  <a:srgbClr val="202124"/>
                </a:solidFill>
                <a:latin typeface="Calibri (Body)"/>
                <a:hlinkClick r:id="rId3"/>
              </a:rPr>
              <a:t>https://help.sap.com/viewer/cc0c305d2fab47bd808adcad3ca7ee9d/7.5.9/en-US/f8af07bb0770414bb38a25cae29a12e9.html</a:t>
            </a: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1" dirty="0">
              <a:solidFill>
                <a:srgbClr val="202124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53" y="126612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a Fiori Element Application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3" y="1157410"/>
            <a:ext cx="10515600" cy="5598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alibri (Body)"/>
              </a:rPr>
              <a:t>Steps:</a:t>
            </a:r>
          </a:p>
          <a:p>
            <a:r>
              <a:rPr lang="en-US" sz="1800" dirty="0">
                <a:latin typeface="Calibri (Body)"/>
              </a:rPr>
              <a:t>Go to WebIDE and Create a new project from template.</a:t>
            </a:r>
          </a:p>
          <a:p>
            <a:r>
              <a:rPr lang="en-US" sz="1800" dirty="0">
                <a:latin typeface="Calibri (Body)"/>
              </a:rPr>
              <a:t>Select Category as SAP Fiori Elements</a:t>
            </a:r>
          </a:p>
          <a:p>
            <a:pPr marL="0" indent="0">
              <a:buNone/>
            </a:pPr>
            <a:endParaRPr lang="en-US" sz="1800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r>
              <a:rPr lang="en-US" sz="1800" dirty="0">
                <a:latin typeface="Calibri (Body)"/>
              </a:rPr>
              <a:t>Fill all the required details and Select a particular service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307DE-93D3-4722-A674-68BC70255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19" y="2282733"/>
            <a:ext cx="6218978" cy="382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37" y="202310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Add Selection field in Fiori Element App: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322909" y="896159"/>
            <a:ext cx="10976458" cy="25853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Go to annotations Folder and open file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Add a Selection field: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Click on  + button of Local Annotation and select Selection Field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Click on  + of Selection field and choose Item and Fill property path and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Give the label of item using click on  + of Item</a:t>
            </a:r>
          </a:p>
          <a:p>
            <a:pPr marL="342900" indent="-342900" algn="just">
              <a:buAutoNum type="arabicPeriod"/>
            </a:pP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0D4F6D-4219-447E-9697-A3071219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94" y="2959631"/>
            <a:ext cx="11682472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70" y="121603"/>
            <a:ext cx="10515600" cy="82749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Add LineItem annotations: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333333"/>
                </a:solidFill>
                <a:effectLst/>
                <a:latin typeface="Calibri (Body)"/>
              </a:rPr>
              <a:t> </a:t>
            </a:r>
            <a:r>
              <a:rPr lang="en-US" sz="1800" dirty="0">
                <a:solidFill>
                  <a:srgbClr val="202124"/>
                </a:solidFill>
                <a:latin typeface="Calibri (Body)"/>
              </a:rPr>
              <a:t>Click on  + button of Local Annotation and Select LineItem</a:t>
            </a:r>
          </a:p>
          <a:p>
            <a:r>
              <a:rPr lang="en-US" sz="1800" dirty="0">
                <a:solidFill>
                  <a:srgbClr val="202124"/>
                </a:solidFill>
                <a:latin typeface="Calibri (Body)"/>
              </a:rPr>
              <a:t>Add a column in LineItem then click on + of LineItem and Choose DataField</a:t>
            </a:r>
          </a:p>
          <a:p>
            <a:r>
              <a:rPr lang="en-US" sz="1800" dirty="0">
                <a:solidFill>
                  <a:srgbClr val="202124"/>
                </a:solidFill>
                <a:latin typeface="Calibri (Body)"/>
              </a:rPr>
              <a:t>Give label name of data field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02124"/>
                </a:solidFill>
                <a:latin typeface="Calibri (Body)"/>
              </a:rPr>
              <a:t>     Click on + of value and choose label</a:t>
            </a:r>
          </a:p>
          <a:p>
            <a:endParaRPr lang="en-US" sz="1800" dirty="0">
              <a:solidFill>
                <a:srgbClr val="202124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E5711-2CED-447A-A3B9-B269CB34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64" y="2835195"/>
            <a:ext cx="10787506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C1799D-64D6-4F81-8489-A6533332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"/>
            <a:ext cx="10515600" cy="8088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Represent DataPoint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E1FCD6-C7FF-4FC1-A576-8019F02A01D2}"/>
              </a:ext>
            </a:extLst>
          </p:cNvPr>
          <p:cNvSpPr txBox="1"/>
          <p:nvPr/>
        </p:nvSpPr>
        <p:spPr>
          <a:xfrm>
            <a:off x="213360" y="1028700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+ on Local Annotations and choose DataPoint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 name of this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+ on DataPoint and choose TargetValue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the data:</a:t>
            </a:r>
          </a:p>
          <a:p>
            <a:r>
              <a:rPr lang="en-US" dirty="0"/>
              <a:t>      Click + on DataPoint  and Select any Property like Visualization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591FC90-91BA-4AAB-8E34-ADA2791D7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6898"/>
            <a:ext cx="11141465" cy="20651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E1018D-5A0A-411A-95CE-DC7EA227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9836"/>
            <a:ext cx="11842007" cy="2072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FD5CB-8393-4201-A177-A46CD1ACAD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2453440D-C835-413E-8F38-2DC7172D115A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6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6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790888" y="883894"/>
            <a:ext cx="111393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Fiori System architecture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Fiori App Ref.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SAP Fiori Standard App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 (Body)"/>
              </a:rPr>
              <a:t>Relationship between Front-End Components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---Break---</a:t>
            </a:r>
          </a:p>
          <a:p>
            <a:pPr algn="l"/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What SAP fiori element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Advantage of Fiori Elements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Fiori Element v/s Free style App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Example scenario for Products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Create List Report Fiori Elements App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Creating a Productive Meeting Agenda | Virtual Meeting Management">
            <a:extLst>
              <a:ext uri="{FF2B5EF4-FFF2-40B4-BE49-F238E27FC236}">
                <a16:creationId xmlns:a16="http://schemas.microsoft.com/office/drawing/2014/main" id="{C59E9544-1D5C-481C-832B-DC0DCEB89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70269"/>
            <a:ext cx="5319013" cy="41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00F1-3D9C-4B99-BD83-9A7336779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57" y="178691"/>
            <a:ext cx="10515600" cy="58444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Fiori System Architecture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1F558B-4216-434E-ACD4-D3A479568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31" name="Footer Placeholder 45">
            <a:extLst>
              <a:ext uri="{FF2B5EF4-FFF2-40B4-BE49-F238E27FC236}">
                <a16:creationId xmlns:a16="http://schemas.microsoft.com/office/drawing/2014/main" id="{21AB6B90-4683-42FC-B463-5AA733F3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2921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7A6F262-EC2F-4229-81A9-B30F61DB429B}"/>
              </a:ext>
            </a:extLst>
          </p:cNvPr>
          <p:cNvSpPr txBox="1"/>
          <p:nvPr/>
        </p:nvSpPr>
        <p:spPr>
          <a:xfrm>
            <a:off x="203340" y="972162"/>
            <a:ext cx="460316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architecture introduces the high-level architecture of SAP Fiori.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apps are built with SAPUI5 technology for web applications and iOS native and can be used on smartphones, tablets, and desktop computers.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launchpad is used to launch and run the apps.</a:t>
            </a:r>
            <a:endParaRPr lang="en-US" dirty="0">
              <a:latin typeface="Calibri (Body)"/>
            </a:endParaRP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AC774C-B707-4951-A446-64C56CFB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434" y="1102661"/>
            <a:ext cx="6962664" cy="398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809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5E1C73E6-34DE-4AE2-BB4D-44FC575438C3}"/>
              </a:ext>
            </a:extLst>
          </p:cNvPr>
          <p:cNvSpPr txBox="1">
            <a:spLocks/>
          </p:cNvSpPr>
          <p:nvPr/>
        </p:nvSpPr>
        <p:spPr>
          <a:xfrm>
            <a:off x="241358" y="407968"/>
            <a:ext cx="10515600" cy="5844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Fiori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App Ref. Library</a:t>
            </a:r>
          </a:p>
          <a:p>
            <a:pPr algn="l"/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4A83DA-6FDD-4D65-ABC8-88C1E6E58259}"/>
              </a:ext>
            </a:extLst>
          </p:cNvPr>
          <p:cNvSpPr txBox="1"/>
          <p:nvPr/>
        </p:nvSpPr>
        <p:spPr>
          <a:xfrm>
            <a:off x="241358" y="926130"/>
            <a:ext cx="48158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It’s a library which tells us all the list of Fiori Apps and Non-Fiori Apps offered by SAP as standard.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These apps are grouped under solutions and we can search particular app(s) based on different criteria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https://fioriappslibrary.hana.ondemand.com/sap/fix/externalViewer/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Total Apps – 11628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Fiori Apps - 2107</a:t>
            </a:r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D612BF3E-71F7-4F40-985C-CA38AC0B90A7}"/>
              </a:ext>
            </a:extLst>
          </p:cNvPr>
          <p:cNvSpPr/>
          <p:nvPr/>
        </p:nvSpPr>
        <p:spPr>
          <a:xfrm>
            <a:off x="6395963" y="2301542"/>
            <a:ext cx="4258490" cy="4258490"/>
          </a:xfrm>
          <a:prstGeom prst="blockArc">
            <a:avLst>
              <a:gd name="adj1" fmla="val 18323416"/>
              <a:gd name="adj2" fmla="val 20397385"/>
              <a:gd name="adj3" fmla="val 233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CE2AF2E2-51BF-4C8B-9B15-3CB51643D3BA}"/>
              </a:ext>
            </a:extLst>
          </p:cNvPr>
          <p:cNvSpPr/>
          <p:nvPr/>
        </p:nvSpPr>
        <p:spPr>
          <a:xfrm>
            <a:off x="6395963" y="2255647"/>
            <a:ext cx="4258490" cy="4258490"/>
          </a:xfrm>
          <a:prstGeom prst="blockArc">
            <a:avLst>
              <a:gd name="adj1" fmla="val 16163627"/>
              <a:gd name="adj2" fmla="val 18351878"/>
              <a:gd name="adj3" fmla="val 238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3C96F2FE-5DF1-4C23-ADC8-71ECA56E7A90}"/>
              </a:ext>
            </a:extLst>
          </p:cNvPr>
          <p:cNvSpPr/>
          <p:nvPr/>
        </p:nvSpPr>
        <p:spPr>
          <a:xfrm>
            <a:off x="6396449" y="2322247"/>
            <a:ext cx="4258490" cy="4258490"/>
          </a:xfrm>
          <a:prstGeom prst="blockArc">
            <a:avLst>
              <a:gd name="adj1" fmla="val 11959391"/>
              <a:gd name="adj2" fmla="val 14029258"/>
              <a:gd name="adj3" fmla="val 23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Block Arc 27">
            <a:extLst>
              <a:ext uri="{FF2B5EF4-FFF2-40B4-BE49-F238E27FC236}">
                <a16:creationId xmlns:a16="http://schemas.microsoft.com/office/drawing/2014/main" id="{1F49343E-A016-4844-9531-934F3EEE2988}"/>
              </a:ext>
            </a:extLst>
          </p:cNvPr>
          <p:cNvSpPr/>
          <p:nvPr/>
        </p:nvSpPr>
        <p:spPr>
          <a:xfrm>
            <a:off x="6400423" y="2255647"/>
            <a:ext cx="4258490" cy="4258490"/>
          </a:xfrm>
          <a:prstGeom prst="blockArc">
            <a:avLst>
              <a:gd name="adj1" fmla="val 14002180"/>
              <a:gd name="adj2" fmla="val 16194859"/>
              <a:gd name="adj3" fmla="val 24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6E73C53-CE07-4D1D-B498-0F72B95AEF2F}"/>
              </a:ext>
            </a:extLst>
          </p:cNvPr>
          <p:cNvSpPr/>
          <p:nvPr/>
        </p:nvSpPr>
        <p:spPr>
          <a:xfrm>
            <a:off x="6894288" y="2648859"/>
            <a:ext cx="3280228" cy="3280228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D78406-FEFB-48F7-A584-0D374D4652D0}"/>
              </a:ext>
            </a:extLst>
          </p:cNvPr>
          <p:cNvGrpSpPr/>
          <p:nvPr/>
        </p:nvGrpSpPr>
        <p:grpSpPr>
          <a:xfrm>
            <a:off x="7292668" y="3177816"/>
            <a:ext cx="2454996" cy="1050152"/>
            <a:chOff x="4854266" y="3385281"/>
            <a:chExt cx="2454996" cy="105015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499A1C-223E-4C33-8FB7-EF70E6BE49EA}"/>
                </a:ext>
              </a:extLst>
            </p:cNvPr>
            <p:cNvCxnSpPr/>
            <p:nvPr/>
          </p:nvCxnSpPr>
          <p:spPr>
            <a:xfrm>
              <a:off x="6064136" y="3385281"/>
              <a:ext cx="0" cy="3414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F4CB7D-B73B-4B0F-A08E-D31AA12C5C87}"/>
                </a:ext>
              </a:extLst>
            </p:cNvPr>
            <p:cNvCxnSpPr/>
            <p:nvPr/>
          </p:nvCxnSpPr>
          <p:spPr>
            <a:xfrm flipH="1">
              <a:off x="6647654" y="3633849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B11B31F-C17A-4215-BEC3-5677EE03FB88}"/>
                </a:ext>
              </a:extLst>
            </p:cNvPr>
            <p:cNvCxnSpPr/>
            <p:nvPr/>
          </p:nvCxnSpPr>
          <p:spPr>
            <a:xfrm>
              <a:off x="5297906" y="3667371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8B00A6D-FCCB-489A-918F-DC2562E54DB9}"/>
                </a:ext>
              </a:extLst>
            </p:cNvPr>
            <p:cNvCxnSpPr/>
            <p:nvPr/>
          </p:nvCxnSpPr>
          <p:spPr>
            <a:xfrm flipH="1" flipV="1">
              <a:off x="4854266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B379FC4-D993-45DE-8953-F139A522728C}"/>
                </a:ext>
              </a:extLst>
            </p:cNvPr>
            <p:cNvCxnSpPr/>
            <p:nvPr/>
          </p:nvCxnSpPr>
          <p:spPr>
            <a:xfrm flipV="1">
              <a:off x="7003700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6794EEE3-BB10-4177-9A75-F388749ABDF3}"/>
              </a:ext>
            </a:extLst>
          </p:cNvPr>
          <p:cNvSpPr/>
          <p:nvPr/>
        </p:nvSpPr>
        <p:spPr>
          <a:xfrm>
            <a:off x="7566569" y="3506679"/>
            <a:ext cx="1935748" cy="1935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EB31B2DA-72A6-4836-9E66-C730DF321A10}"/>
              </a:ext>
            </a:extLst>
          </p:cNvPr>
          <p:cNvSpPr>
            <a:spLocks/>
          </p:cNvSpPr>
          <p:nvPr/>
        </p:nvSpPr>
        <p:spPr bwMode="auto">
          <a:xfrm rot="4367859">
            <a:off x="7489385" y="1216350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F786D8CD-4C8D-43B9-98C9-D090AA32B59F}"/>
              </a:ext>
            </a:extLst>
          </p:cNvPr>
          <p:cNvSpPr>
            <a:spLocks/>
          </p:cNvSpPr>
          <p:nvPr/>
        </p:nvSpPr>
        <p:spPr bwMode="auto">
          <a:xfrm rot="19551870" flipH="1">
            <a:off x="8754126" y="1632958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4">
                  <a:lumMod val="62000"/>
                  <a:lumOff val="38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DDCC495C-1302-43DD-90C3-F0C806FA2E5B}"/>
              </a:ext>
            </a:extLst>
          </p:cNvPr>
          <p:cNvSpPr>
            <a:spLocks/>
          </p:cNvSpPr>
          <p:nvPr/>
        </p:nvSpPr>
        <p:spPr bwMode="auto">
          <a:xfrm>
            <a:off x="5048026" y="2833739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7C48F999-406E-4706-B40C-39E20C252B73}"/>
              </a:ext>
            </a:extLst>
          </p:cNvPr>
          <p:cNvSpPr>
            <a:spLocks/>
          </p:cNvSpPr>
          <p:nvPr/>
        </p:nvSpPr>
        <p:spPr bwMode="auto">
          <a:xfrm>
            <a:off x="7280327" y="2903005"/>
            <a:ext cx="522615" cy="523820"/>
          </a:xfrm>
          <a:custGeom>
            <a:avLst/>
            <a:gdLst>
              <a:gd name="T0" fmla="*/ 221 w 434"/>
              <a:gd name="T1" fmla="*/ 0 h 435"/>
              <a:gd name="T2" fmla="*/ 263 w 434"/>
              <a:gd name="T3" fmla="*/ 5 h 435"/>
              <a:gd name="T4" fmla="*/ 304 w 434"/>
              <a:gd name="T5" fmla="*/ 19 h 435"/>
              <a:gd name="T6" fmla="*/ 342 w 434"/>
              <a:gd name="T7" fmla="*/ 40 h 435"/>
              <a:gd name="T8" fmla="*/ 376 w 434"/>
              <a:gd name="T9" fmla="*/ 70 h 435"/>
              <a:gd name="T10" fmla="*/ 402 w 434"/>
              <a:gd name="T11" fmla="*/ 103 h 435"/>
              <a:gd name="T12" fmla="*/ 420 w 434"/>
              <a:gd name="T13" fmla="*/ 142 h 435"/>
              <a:gd name="T14" fmla="*/ 432 w 434"/>
              <a:gd name="T15" fmla="*/ 180 h 435"/>
              <a:gd name="T16" fmla="*/ 434 w 434"/>
              <a:gd name="T17" fmla="*/ 223 h 435"/>
              <a:gd name="T18" fmla="*/ 430 w 434"/>
              <a:gd name="T19" fmla="*/ 265 h 435"/>
              <a:gd name="T20" fmla="*/ 416 w 434"/>
              <a:gd name="T21" fmla="*/ 305 h 435"/>
              <a:gd name="T22" fmla="*/ 395 w 434"/>
              <a:gd name="T23" fmla="*/ 344 h 435"/>
              <a:gd name="T24" fmla="*/ 365 w 434"/>
              <a:gd name="T25" fmla="*/ 377 h 435"/>
              <a:gd name="T26" fmla="*/ 332 w 434"/>
              <a:gd name="T27" fmla="*/ 403 h 435"/>
              <a:gd name="T28" fmla="*/ 293 w 434"/>
              <a:gd name="T29" fmla="*/ 421 h 435"/>
              <a:gd name="T30" fmla="*/ 253 w 434"/>
              <a:gd name="T31" fmla="*/ 433 h 435"/>
              <a:gd name="T32" fmla="*/ 213 w 434"/>
              <a:gd name="T33" fmla="*/ 435 h 435"/>
              <a:gd name="T34" fmla="*/ 171 w 434"/>
              <a:gd name="T35" fmla="*/ 432 h 435"/>
              <a:gd name="T36" fmla="*/ 130 w 434"/>
              <a:gd name="T37" fmla="*/ 417 h 435"/>
              <a:gd name="T38" fmla="*/ 92 w 434"/>
              <a:gd name="T39" fmla="*/ 396 h 435"/>
              <a:gd name="T40" fmla="*/ 58 w 434"/>
              <a:gd name="T41" fmla="*/ 367 h 435"/>
              <a:gd name="T42" fmla="*/ 32 w 434"/>
              <a:gd name="T43" fmla="*/ 333 h 435"/>
              <a:gd name="T44" fmla="*/ 14 w 434"/>
              <a:gd name="T45" fmla="*/ 295 h 435"/>
              <a:gd name="T46" fmla="*/ 2 w 434"/>
              <a:gd name="T47" fmla="*/ 254 h 435"/>
              <a:gd name="T48" fmla="*/ 0 w 434"/>
              <a:gd name="T49" fmla="*/ 214 h 435"/>
              <a:gd name="T50" fmla="*/ 4 w 434"/>
              <a:gd name="T51" fmla="*/ 172 h 435"/>
              <a:gd name="T52" fmla="*/ 18 w 434"/>
              <a:gd name="T53" fmla="*/ 131 h 435"/>
              <a:gd name="T54" fmla="*/ 39 w 434"/>
              <a:gd name="T55" fmla="*/ 93 h 435"/>
              <a:gd name="T56" fmla="*/ 69 w 434"/>
              <a:gd name="T57" fmla="*/ 59 h 435"/>
              <a:gd name="T58" fmla="*/ 102 w 434"/>
              <a:gd name="T59" fmla="*/ 33 h 435"/>
              <a:gd name="T60" fmla="*/ 141 w 434"/>
              <a:gd name="T61" fmla="*/ 14 h 435"/>
              <a:gd name="T62" fmla="*/ 181 w 434"/>
              <a:gd name="T63" fmla="*/ 3 h 435"/>
              <a:gd name="T64" fmla="*/ 221 w 434"/>
              <a:gd name="T65" fmla="*/ 0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34" h="435">
                <a:moveTo>
                  <a:pt x="221" y="0"/>
                </a:moveTo>
                <a:lnTo>
                  <a:pt x="263" y="5"/>
                </a:lnTo>
                <a:lnTo>
                  <a:pt x="304" y="19"/>
                </a:lnTo>
                <a:lnTo>
                  <a:pt x="342" y="40"/>
                </a:lnTo>
                <a:lnTo>
                  <a:pt x="376" y="70"/>
                </a:lnTo>
                <a:lnTo>
                  <a:pt x="402" y="103"/>
                </a:lnTo>
                <a:lnTo>
                  <a:pt x="420" y="142"/>
                </a:lnTo>
                <a:lnTo>
                  <a:pt x="432" y="180"/>
                </a:lnTo>
                <a:lnTo>
                  <a:pt x="434" y="223"/>
                </a:lnTo>
                <a:lnTo>
                  <a:pt x="430" y="265"/>
                </a:lnTo>
                <a:lnTo>
                  <a:pt x="416" y="305"/>
                </a:lnTo>
                <a:lnTo>
                  <a:pt x="395" y="344"/>
                </a:lnTo>
                <a:lnTo>
                  <a:pt x="365" y="377"/>
                </a:lnTo>
                <a:lnTo>
                  <a:pt x="332" y="403"/>
                </a:lnTo>
                <a:lnTo>
                  <a:pt x="293" y="421"/>
                </a:lnTo>
                <a:lnTo>
                  <a:pt x="253" y="433"/>
                </a:lnTo>
                <a:lnTo>
                  <a:pt x="213" y="435"/>
                </a:lnTo>
                <a:lnTo>
                  <a:pt x="171" y="432"/>
                </a:lnTo>
                <a:lnTo>
                  <a:pt x="130" y="417"/>
                </a:lnTo>
                <a:lnTo>
                  <a:pt x="92" y="396"/>
                </a:lnTo>
                <a:lnTo>
                  <a:pt x="58" y="367"/>
                </a:lnTo>
                <a:lnTo>
                  <a:pt x="32" y="333"/>
                </a:lnTo>
                <a:lnTo>
                  <a:pt x="14" y="295"/>
                </a:lnTo>
                <a:lnTo>
                  <a:pt x="2" y="254"/>
                </a:lnTo>
                <a:lnTo>
                  <a:pt x="0" y="214"/>
                </a:lnTo>
                <a:lnTo>
                  <a:pt x="4" y="172"/>
                </a:lnTo>
                <a:lnTo>
                  <a:pt x="18" y="131"/>
                </a:lnTo>
                <a:lnTo>
                  <a:pt x="39" y="93"/>
                </a:lnTo>
                <a:lnTo>
                  <a:pt x="69" y="59"/>
                </a:lnTo>
                <a:lnTo>
                  <a:pt x="102" y="33"/>
                </a:lnTo>
                <a:lnTo>
                  <a:pt x="141" y="14"/>
                </a:lnTo>
                <a:lnTo>
                  <a:pt x="181" y="3"/>
                </a:lnTo>
                <a:lnTo>
                  <a:pt x="221" y="0"/>
                </a:lnTo>
                <a:close/>
              </a:path>
            </a:pathLst>
          </a:custGeom>
          <a:solidFill>
            <a:srgbClr val="FBFDF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3E0B0575-186D-46FF-9B19-96D4F9E59B09}"/>
              </a:ext>
            </a:extLst>
          </p:cNvPr>
          <p:cNvSpPr>
            <a:spLocks/>
          </p:cNvSpPr>
          <p:nvPr/>
        </p:nvSpPr>
        <p:spPr bwMode="auto">
          <a:xfrm rot="2114900">
            <a:off x="5988183" y="1645445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E9E49ABF-B903-4EBC-A88F-6ABAC1C830C3}"/>
              </a:ext>
            </a:extLst>
          </p:cNvPr>
          <p:cNvSpPr>
            <a:spLocks/>
          </p:cNvSpPr>
          <p:nvPr/>
        </p:nvSpPr>
        <p:spPr bwMode="auto">
          <a:xfrm flipH="1">
            <a:off x="9671493" y="2825684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289FBF-8A83-4127-89B2-559129E1A2E6}"/>
              </a:ext>
            </a:extLst>
          </p:cNvPr>
          <p:cNvSpPr/>
          <p:nvPr/>
        </p:nvSpPr>
        <p:spPr>
          <a:xfrm>
            <a:off x="6695179" y="370894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1AF2919-C0C8-434F-A0EC-8C141E952867}"/>
              </a:ext>
            </a:extLst>
          </p:cNvPr>
          <p:cNvSpPr/>
          <p:nvPr/>
        </p:nvSpPr>
        <p:spPr>
          <a:xfrm>
            <a:off x="7268352" y="2885433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79DE15-7152-4BC7-A4CC-1026C462F6D0}"/>
              </a:ext>
            </a:extLst>
          </p:cNvPr>
          <p:cNvSpPr/>
          <p:nvPr/>
        </p:nvSpPr>
        <p:spPr>
          <a:xfrm>
            <a:off x="8223464" y="254718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805E3CB-6758-420E-874C-5B5C3A6F42F0}"/>
              </a:ext>
            </a:extLst>
          </p:cNvPr>
          <p:cNvSpPr/>
          <p:nvPr/>
        </p:nvSpPr>
        <p:spPr>
          <a:xfrm>
            <a:off x="9207066" y="2858466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969A06B-C5CB-405D-9A90-A68F0FE3CBDC}"/>
              </a:ext>
            </a:extLst>
          </p:cNvPr>
          <p:cNvSpPr/>
          <p:nvPr/>
        </p:nvSpPr>
        <p:spPr>
          <a:xfrm>
            <a:off x="9787654" y="3694007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B1D676A-4CD9-4F0D-A6F8-B2ADD7DF9771}"/>
              </a:ext>
            </a:extLst>
          </p:cNvPr>
          <p:cNvSpPr/>
          <p:nvPr/>
        </p:nvSpPr>
        <p:spPr>
          <a:xfrm>
            <a:off x="7738090" y="3832507"/>
            <a:ext cx="1592611" cy="146482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762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Different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Search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Criteria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1D8F71-C247-492A-8503-AC18815A1D60}"/>
              </a:ext>
            </a:extLst>
          </p:cNvPr>
          <p:cNvSpPr/>
          <p:nvPr/>
        </p:nvSpPr>
        <p:spPr>
          <a:xfrm>
            <a:off x="6374303" y="1793611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User function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98C520-1A54-41F7-A339-2C591FDE3A73}"/>
              </a:ext>
            </a:extLst>
          </p:cNvPr>
          <p:cNvSpPr/>
          <p:nvPr/>
        </p:nvSpPr>
        <p:spPr>
          <a:xfrm>
            <a:off x="5341040" y="3322013"/>
            <a:ext cx="122413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Role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DDC660-AFBD-4B39-9D66-481DDEA8EA31}"/>
              </a:ext>
            </a:extLst>
          </p:cNvPr>
          <p:cNvSpPr/>
          <p:nvPr/>
        </p:nvSpPr>
        <p:spPr>
          <a:xfrm>
            <a:off x="7951744" y="1175410"/>
            <a:ext cx="129097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Name, description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9C61EA-5343-4063-B809-DECCF98BFBA3}"/>
              </a:ext>
            </a:extLst>
          </p:cNvPr>
          <p:cNvSpPr/>
          <p:nvPr/>
        </p:nvSpPr>
        <p:spPr>
          <a:xfrm>
            <a:off x="9744041" y="1784166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Id &amp; Product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8CB301-69E5-42DF-9879-086233F4DD1C}"/>
              </a:ext>
            </a:extLst>
          </p:cNvPr>
          <p:cNvSpPr/>
          <p:nvPr/>
        </p:nvSpPr>
        <p:spPr>
          <a:xfrm>
            <a:off x="10573010" y="3058529"/>
            <a:ext cx="1584545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By Functional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 Area – Finance, Sales, Marketing, Procurement </a:t>
            </a:r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DDD6B128-5021-4D9C-A36A-D8C0F046724F}"/>
              </a:ext>
            </a:extLst>
          </p:cNvPr>
          <p:cNvSpPr>
            <a:spLocks noEditPoints="1"/>
          </p:cNvSpPr>
          <p:nvPr/>
        </p:nvSpPr>
        <p:spPr bwMode="auto">
          <a:xfrm>
            <a:off x="6822601" y="3836451"/>
            <a:ext cx="286650" cy="286474"/>
          </a:xfrm>
          <a:custGeom>
            <a:avLst/>
            <a:gdLst>
              <a:gd name="T0" fmla="*/ 4428 w 6560"/>
              <a:gd name="T1" fmla="*/ 5803 h 6556"/>
              <a:gd name="T2" fmla="*/ 5202 w 6560"/>
              <a:gd name="T3" fmla="*/ 5382 h 6556"/>
              <a:gd name="T4" fmla="*/ 1624 w 6560"/>
              <a:gd name="T5" fmla="*/ 5075 h 6556"/>
              <a:gd name="T6" fmla="*/ 1759 w 6560"/>
              <a:gd name="T7" fmla="*/ 5689 h 6556"/>
              <a:gd name="T8" fmla="*/ 1923 w 6560"/>
              <a:gd name="T9" fmla="*/ 5422 h 6556"/>
              <a:gd name="T10" fmla="*/ 3662 w 6560"/>
              <a:gd name="T11" fmla="*/ 6004 h 6556"/>
              <a:gd name="T12" fmla="*/ 4133 w 6560"/>
              <a:gd name="T13" fmla="*/ 5464 h 6556"/>
              <a:gd name="T14" fmla="*/ 4214 w 6560"/>
              <a:gd name="T15" fmla="*/ 4862 h 6556"/>
              <a:gd name="T16" fmla="*/ 2699 w 6560"/>
              <a:gd name="T17" fmla="*/ 4808 h 6556"/>
              <a:gd name="T18" fmla="*/ 2328 w 6560"/>
              <a:gd name="T19" fmla="*/ 5274 h 6556"/>
              <a:gd name="T20" fmla="*/ 2742 w 6560"/>
              <a:gd name="T21" fmla="*/ 5880 h 6556"/>
              <a:gd name="T22" fmla="*/ 1941 w 6560"/>
              <a:gd name="T23" fmla="*/ 3700 h 6556"/>
              <a:gd name="T24" fmla="*/ 2651 w 6560"/>
              <a:gd name="T25" fmla="*/ 4383 h 6556"/>
              <a:gd name="T26" fmla="*/ 485 w 6560"/>
              <a:gd name="T27" fmla="*/ 3841 h 6556"/>
              <a:gd name="T28" fmla="*/ 959 w 6560"/>
              <a:gd name="T29" fmla="*/ 4933 h 6556"/>
              <a:gd name="T30" fmla="*/ 1564 w 6560"/>
              <a:gd name="T31" fmla="*/ 4178 h 6556"/>
              <a:gd name="T32" fmla="*/ 5026 w 6560"/>
              <a:gd name="T33" fmla="*/ 3953 h 6556"/>
              <a:gd name="T34" fmla="*/ 5475 w 6560"/>
              <a:gd name="T35" fmla="*/ 4860 h 6556"/>
              <a:gd name="T36" fmla="*/ 6035 w 6560"/>
              <a:gd name="T37" fmla="*/ 4011 h 6556"/>
              <a:gd name="T38" fmla="*/ 3704 w 6560"/>
              <a:gd name="T39" fmla="*/ 4363 h 6556"/>
              <a:gd name="T40" fmla="*/ 4601 w 6560"/>
              <a:gd name="T41" fmla="*/ 3903 h 6556"/>
              <a:gd name="T42" fmla="*/ 3909 w 6560"/>
              <a:gd name="T43" fmla="*/ 2173 h 6556"/>
              <a:gd name="T44" fmla="*/ 4575 w 6560"/>
              <a:gd name="T45" fmla="*/ 2452 h 6556"/>
              <a:gd name="T46" fmla="*/ 1941 w 6560"/>
              <a:gd name="T47" fmla="*/ 2856 h 6556"/>
              <a:gd name="T48" fmla="*/ 2250 w 6560"/>
              <a:gd name="T49" fmla="*/ 2111 h 6556"/>
              <a:gd name="T50" fmla="*/ 4913 w 6560"/>
              <a:gd name="T51" fmla="*/ 1947 h 6556"/>
              <a:gd name="T52" fmla="*/ 6105 w 6560"/>
              <a:gd name="T53" fmla="*/ 2888 h 6556"/>
              <a:gd name="T54" fmla="*/ 5694 w 6560"/>
              <a:gd name="T55" fmla="*/ 1764 h 6556"/>
              <a:gd name="T56" fmla="*/ 572 w 6560"/>
              <a:gd name="T57" fmla="*/ 2378 h 6556"/>
              <a:gd name="T58" fmla="*/ 1534 w 6560"/>
              <a:gd name="T59" fmla="*/ 2603 h 6556"/>
              <a:gd name="T60" fmla="*/ 1085 w 6560"/>
              <a:gd name="T61" fmla="*/ 1696 h 6556"/>
              <a:gd name="T62" fmla="*/ 4695 w 6560"/>
              <a:gd name="T63" fmla="*/ 1268 h 6556"/>
              <a:gd name="T64" fmla="*/ 5202 w 6560"/>
              <a:gd name="T65" fmla="*/ 1174 h 6556"/>
              <a:gd name="T66" fmla="*/ 2214 w 6560"/>
              <a:gd name="T67" fmla="*/ 634 h 6556"/>
              <a:gd name="T68" fmla="*/ 1237 w 6560"/>
              <a:gd name="T69" fmla="*/ 1292 h 6556"/>
              <a:gd name="T70" fmla="*/ 1923 w 6560"/>
              <a:gd name="T71" fmla="*/ 1134 h 6556"/>
              <a:gd name="T72" fmla="*/ 3680 w 6560"/>
              <a:gd name="T73" fmla="*/ 1766 h 6556"/>
              <a:gd name="T74" fmla="*/ 4276 w 6560"/>
              <a:gd name="T75" fmla="*/ 1377 h 6556"/>
              <a:gd name="T76" fmla="*/ 3887 w 6560"/>
              <a:gd name="T77" fmla="*/ 747 h 6556"/>
              <a:gd name="T78" fmla="*/ 2980 w 6560"/>
              <a:gd name="T79" fmla="*/ 504 h 6556"/>
              <a:gd name="T80" fmla="*/ 2481 w 6560"/>
              <a:gd name="T81" fmla="*/ 1001 h 6556"/>
              <a:gd name="T82" fmla="*/ 2174 w 6560"/>
              <a:gd name="T83" fmla="*/ 1656 h 6556"/>
              <a:gd name="T84" fmla="*/ 3279 w 6560"/>
              <a:gd name="T85" fmla="*/ 0 h 6556"/>
              <a:gd name="T86" fmla="*/ 4599 w 6560"/>
              <a:gd name="T87" fmla="*/ 277 h 6556"/>
              <a:gd name="T88" fmla="*/ 5662 w 6560"/>
              <a:gd name="T89" fmla="*/ 1029 h 6556"/>
              <a:gd name="T90" fmla="*/ 6355 w 6560"/>
              <a:gd name="T91" fmla="*/ 2135 h 6556"/>
              <a:gd name="T92" fmla="*/ 6554 w 6560"/>
              <a:gd name="T93" fmla="*/ 3478 h 6556"/>
              <a:gd name="T94" fmla="*/ 6201 w 6560"/>
              <a:gd name="T95" fmla="*/ 4766 h 6556"/>
              <a:gd name="T96" fmla="*/ 5391 w 6560"/>
              <a:gd name="T97" fmla="*/ 5785 h 6556"/>
              <a:gd name="T98" fmla="*/ 4242 w 6560"/>
              <a:gd name="T99" fmla="*/ 6413 h 6556"/>
              <a:gd name="T100" fmla="*/ 2884 w 6560"/>
              <a:gd name="T101" fmla="*/ 6532 h 6556"/>
              <a:gd name="T102" fmla="*/ 1626 w 6560"/>
              <a:gd name="T103" fmla="*/ 6108 h 6556"/>
              <a:gd name="T104" fmla="*/ 656 w 6560"/>
              <a:gd name="T105" fmla="*/ 5242 h 6556"/>
              <a:gd name="T106" fmla="*/ 94 w 6560"/>
              <a:gd name="T107" fmla="*/ 4056 h 6556"/>
              <a:gd name="T108" fmla="*/ 54 w 6560"/>
              <a:gd name="T109" fmla="*/ 2689 h 6556"/>
              <a:gd name="T110" fmla="*/ 549 w 6560"/>
              <a:gd name="T111" fmla="*/ 1467 h 6556"/>
              <a:gd name="T112" fmla="*/ 1466 w 6560"/>
              <a:gd name="T113" fmla="*/ 548 h 6556"/>
              <a:gd name="T114" fmla="*/ 2691 w 6560"/>
              <a:gd name="T115" fmla="*/ 54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60" h="6556">
                <a:moveTo>
                  <a:pt x="4795" y="5021"/>
                </a:moveTo>
                <a:lnTo>
                  <a:pt x="4749" y="5155"/>
                </a:lnTo>
                <a:lnTo>
                  <a:pt x="4695" y="5288"/>
                </a:lnTo>
                <a:lnTo>
                  <a:pt x="4637" y="5422"/>
                </a:lnTo>
                <a:lnTo>
                  <a:pt x="4573" y="5553"/>
                </a:lnTo>
                <a:lnTo>
                  <a:pt x="4504" y="5679"/>
                </a:lnTo>
                <a:lnTo>
                  <a:pt x="4428" y="5803"/>
                </a:lnTo>
                <a:lnTo>
                  <a:pt x="4346" y="5922"/>
                </a:lnTo>
                <a:lnTo>
                  <a:pt x="4502" y="5852"/>
                </a:lnTo>
                <a:lnTo>
                  <a:pt x="4653" y="5775"/>
                </a:lnTo>
                <a:lnTo>
                  <a:pt x="4799" y="5689"/>
                </a:lnTo>
                <a:lnTo>
                  <a:pt x="4940" y="5595"/>
                </a:lnTo>
                <a:lnTo>
                  <a:pt x="5074" y="5492"/>
                </a:lnTo>
                <a:lnTo>
                  <a:pt x="5202" y="5382"/>
                </a:lnTo>
                <a:lnTo>
                  <a:pt x="5321" y="5264"/>
                </a:lnTo>
                <a:lnTo>
                  <a:pt x="5200" y="5197"/>
                </a:lnTo>
                <a:lnTo>
                  <a:pt x="5072" y="5133"/>
                </a:lnTo>
                <a:lnTo>
                  <a:pt x="4936" y="5075"/>
                </a:lnTo>
                <a:lnTo>
                  <a:pt x="4795" y="5021"/>
                </a:lnTo>
                <a:close/>
                <a:moveTo>
                  <a:pt x="1763" y="5021"/>
                </a:moveTo>
                <a:lnTo>
                  <a:pt x="1624" y="5075"/>
                </a:lnTo>
                <a:lnTo>
                  <a:pt x="1488" y="5133"/>
                </a:lnTo>
                <a:lnTo>
                  <a:pt x="1360" y="5197"/>
                </a:lnTo>
                <a:lnTo>
                  <a:pt x="1237" y="5264"/>
                </a:lnTo>
                <a:lnTo>
                  <a:pt x="1358" y="5382"/>
                </a:lnTo>
                <a:lnTo>
                  <a:pt x="1486" y="5492"/>
                </a:lnTo>
                <a:lnTo>
                  <a:pt x="1620" y="5595"/>
                </a:lnTo>
                <a:lnTo>
                  <a:pt x="1759" y="5689"/>
                </a:lnTo>
                <a:lnTo>
                  <a:pt x="1907" y="5775"/>
                </a:lnTo>
                <a:lnTo>
                  <a:pt x="2056" y="5852"/>
                </a:lnTo>
                <a:lnTo>
                  <a:pt x="2214" y="5922"/>
                </a:lnTo>
                <a:lnTo>
                  <a:pt x="2132" y="5803"/>
                </a:lnTo>
                <a:lnTo>
                  <a:pt x="2056" y="5679"/>
                </a:lnTo>
                <a:lnTo>
                  <a:pt x="1987" y="5553"/>
                </a:lnTo>
                <a:lnTo>
                  <a:pt x="1923" y="5422"/>
                </a:lnTo>
                <a:lnTo>
                  <a:pt x="1865" y="5288"/>
                </a:lnTo>
                <a:lnTo>
                  <a:pt x="1811" y="5155"/>
                </a:lnTo>
                <a:lnTo>
                  <a:pt x="1763" y="5021"/>
                </a:lnTo>
                <a:close/>
                <a:moveTo>
                  <a:pt x="3494" y="4780"/>
                </a:moveTo>
                <a:lnTo>
                  <a:pt x="3494" y="6090"/>
                </a:lnTo>
                <a:lnTo>
                  <a:pt x="3580" y="6052"/>
                </a:lnTo>
                <a:lnTo>
                  <a:pt x="3662" y="6004"/>
                </a:lnTo>
                <a:lnTo>
                  <a:pt x="3742" y="5946"/>
                </a:lnTo>
                <a:lnTo>
                  <a:pt x="3816" y="5880"/>
                </a:lnTo>
                <a:lnTo>
                  <a:pt x="3887" y="5809"/>
                </a:lnTo>
                <a:lnTo>
                  <a:pt x="3955" y="5729"/>
                </a:lnTo>
                <a:lnTo>
                  <a:pt x="4019" y="5645"/>
                </a:lnTo>
                <a:lnTo>
                  <a:pt x="4077" y="5555"/>
                </a:lnTo>
                <a:lnTo>
                  <a:pt x="4133" y="5464"/>
                </a:lnTo>
                <a:lnTo>
                  <a:pt x="4185" y="5370"/>
                </a:lnTo>
                <a:lnTo>
                  <a:pt x="4232" y="5274"/>
                </a:lnTo>
                <a:lnTo>
                  <a:pt x="4276" y="5179"/>
                </a:lnTo>
                <a:lnTo>
                  <a:pt x="4316" y="5085"/>
                </a:lnTo>
                <a:lnTo>
                  <a:pt x="4354" y="4991"/>
                </a:lnTo>
                <a:lnTo>
                  <a:pt x="4386" y="4900"/>
                </a:lnTo>
                <a:lnTo>
                  <a:pt x="4214" y="4862"/>
                </a:lnTo>
                <a:lnTo>
                  <a:pt x="4041" y="4832"/>
                </a:lnTo>
                <a:lnTo>
                  <a:pt x="3861" y="4808"/>
                </a:lnTo>
                <a:lnTo>
                  <a:pt x="3680" y="4790"/>
                </a:lnTo>
                <a:lnTo>
                  <a:pt x="3494" y="4780"/>
                </a:lnTo>
                <a:close/>
                <a:moveTo>
                  <a:pt x="3066" y="4780"/>
                </a:moveTo>
                <a:lnTo>
                  <a:pt x="2880" y="4790"/>
                </a:lnTo>
                <a:lnTo>
                  <a:pt x="2699" y="4808"/>
                </a:lnTo>
                <a:lnTo>
                  <a:pt x="2519" y="4832"/>
                </a:lnTo>
                <a:lnTo>
                  <a:pt x="2344" y="4862"/>
                </a:lnTo>
                <a:lnTo>
                  <a:pt x="2174" y="4900"/>
                </a:lnTo>
                <a:lnTo>
                  <a:pt x="2206" y="4991"/>
                </a:lnTo>
                <a:lnTo>
                  <a:pt x="2242" y="5085"/>
                </a:lnTo>
                <a:lnTo>
                  <a:pt x="2284" y="5179"/>
                </a:lnTo>
                <a:lnTo>
                  <a:pt x="2328" y="5274"/>
                </a:lnTo>
                <a:lnTo>
                  <a:pt x="2375" y="5370"/>
                </a:lnTo>
                <a:lnTo>
                  <a:pt x="2427" y="5464"/>
                </a:lnTo>
                <a:lnTo>
                  <a:pt x="2481" y="5557"/>
                </a:lnTo>
                <a:lnTo>
                  <a:pt x="2541" y="5645"/>
                </a:lnTo>
                <a:lnTo>
                  <a:pt x="2605" y="5729"/>
                </a:lnTo>
                <a:lnTo>
                  <a:pt x="2673" y="5809"/>
                </a:lnTo>
                <a:lnTo>
                  <a:pt x="2742" y="5880"/>
                </a:lnTo>
                <a:lnTo>
                  <a:pt x="2818" y="5946"/>
                </a:lnTo>
                <a:lnTo>
                  <a:pt x="2896" y="6004"/>
                </a:lnTo>
                <a:lnTo>
                  <a:pt x="2980" y="6052"/>
                </a:lnTo>
                <a:lnTo>
                  <a:pt x="3066" y="6090"/>
                </a:lnTo>
                <a:lnTo>
                  <a:pt x="3066" y="4780"/>
                </a:lnTo>
                <a:close/>
                <a:moveTo>
                  <a:pt x="1929" y="3492"/>
                </a:moveTo>
                <a:lnTo>
                  <a:pt x="1941" y="3700"/>
                </a:lnTo>
                <a:lnTo>
                  <a:pt x="1959" y="3903"/>
                </a:lnTo>
                <a:lnTo>
                  <a:pt x="1985" y="4104"/>
                </a:lnTo>
                <a:lnTo>
                  <a:pt x="2018" y="4300"/>
                </a:lnTo>
                <a:lnTo>
                  <a:pt x="2058" y="4489"/>
                </a:lnTo>
                <a:lnTo>
                  <a:pt x="2250" y="4445"/>
                </a:lnTo>
                <a:lnTo>
                  <a:pt x="2449" y="4411"/>
                </a:lnTo>
                <a:lnTo>
                  <a:pt x="2651" y="4383"/>
                </a:lnTo>
                <a:lnTo>
                  <a:pt x="2856" y="4363"/>
                </a:lnTo>
                <a:lnTo>
                  <a:pt x="3066" y="4351"/>
                </a:lnTo>
                <a:lnTo>
                  <a:pt x="3066" y="3492"/>
                </a:lnTo>
                <a:lnTo>
                  <a:pt x="1929" y="3492"/>
                </a:lnTo>
                <a:close/>
                <a:moveTo>
                  <a:pt x="435" y="3492"/>
                </a:moveTo>
                <a:lnTo>
                  <a:pt x="455" y="3668"/>
                </a:lnTo>
                <a:lnTo>
                  <a:pt x="485" y="3841"/>
                </a:lnTo>
                <a:lnTo>
                  <a:pt x="525" y="4013"/>
                </a:lnTo>
                <a:lnTo>
                  <a:pt x="572" y="4178"/>
                </a:lnTo>
                <a:lnTo>
                  <a:pt x="632" y="4339"/>
                </a:lnTo>
                <a:lnTo>
                  <a:pt x="702" y="4495"/>
                </a:lnTo>
                <a:lnTo>
                  <a:pt x="778" y="4646"/>
                </a:lnTo>
                <a:lnTo>
                  <a:pt x="866" y="4794"/>
                </a:lnTo>
                <a:lnTo>
                  <a:pt x="959" y="4933"/>
                </a:lnTo>
                <a:lnTo>
                  <a:pt x="1085" y="4860"/>
                </a:lnTo>
                <a:lnTo>
                  <a:pt x="1217" y="4790"/>
                </a:lnTo>
                <a:lnTo>
                  <a:pt x="1356" y="4724"/>
                </a:lnTo>
                <a:lnTo>
                  <a:pt x="1498" y="4664"/>
                </a:lnTo>
                <a:lnTo>
                  <a:pt x="1647" y="4609"/>
                </a:lnTo>
                <a:lnTo>
                  <a:pt x="1602" y="4397"/>
                </a:lnTo>
                <a:lnTo>
                  <a:pt x="1564" y="4178"/>
                </a:lnTo>
                <a:lnTo>
                  <a:pt x="1534" y="3953"/>
                </a:lnTo>
                <a:lnTo>
                  <a:pt x="1514" y="3724"/>
                </a:lnTo>
                <a:lnTo>
                  <a:pt x="1502" y="3492"/>
                </a:lnTo>
                <a:lnTo>
                  <a:pt x="435" y="3492"/>
                </a:lnTo>
                <a:close/>
                <a:moveTo>
                  <a:pt x="5058" y="3490"/>
                </a:moveTo>
                <a:lnTo>
                  <a:pt x="5046" y="3724"/>
                </a:lnTo>
                <a:lnTo>
                  <a:pt x="5026" y="3953"/>
                </a:lnTo>
                <a:lnTo>
                  <a:pt x="4996" y="4176"/>
                </a:lnTo>
                <a:lnTo>
                  <a:pt x="4958" y="4395"/>
                </a:lnTo>
                <a:lnTo>
                  <a:pt x="4913" y="4609"/>
                </a:lnTo>
                <a:lnTo>
                  <a:pt x="5060" y="4664"/>
                </a:lnTo>
                <a:lnTo>
                  <a:pt x="5204" y="4724"/>
                </a:lnTo>
                <a:lnTo>
                  <a:pt x="5341" y="4790"/>
                </a:lnTo>
                <a:lnTo>
                  <a:pt x="5475" y="4860"/>
                </a:lnTo>
                <a:lnTo>
                  <a:pt x="5601" y="4933"/>
                </a:lnTo>
                <a:lnTo>
                  <a:pt x="5694" y="4794"/>
                </a:lnTo>
                <a:lnTo>
                  <a:pt x="5780" y="4646"/>
                </a:lnTo>
                <a:lnTo>
                  <a:pt x="5858" y="4495"/>
                </a:lnTo>
                <a:lnTo>
                  <a:pt x="5928" y="4337"/>
                </a:lnTo>
                <a:lnTo>
                  <a:pt x="5986" y="4176"/>
                </a:lnTo>
                <a:lnTo>
                  <a:pt x="6035" y="4011"/>
                </a:lnTo>
                <a:lnTo>
                  <a:pt x="6075" y="3841"/>
                </a:lnTo>
                <a:lnTo>
                  <a:pt x="6105" y="3668"/>
                </a:lnTo>
                <a:lnTo>
                  <a:pt x="6123" y="3490"/>
                </a:lnTo>
                <a:lnTo>
                  <a:pt x="5058" y="3490"/>
                </a:lnTo>
                <a:close/>
                <a:moveTo>
                  <a:pt x="3494" y="3490"/>
                </a:moveTo>
                <a:lnTo>
                  <a:pt x="3494" y="4351"/>
                </a:lnTo>
                <a:lnTo>
                  <a:pt x="3704" y="4363"/>
                </a:lnTo>
                <a:lnTo>
                  <a:pt x="3909" y="4383"/>
                </a:lnTo>
                <a:lnTo>
                  <a:pt x="4111" y="4411"/>
                </a:lnTo>
                <a:lnTo>
                  <a:pt x="4308" y="4445"/>
                </a:lnTo>
                <a:lnTo>
                  <a:pt x="4502" y="4489"/>
                </a:lnTo>
                <a:lnTo>
                  <a:pt x="4542" y="4300"/>
                </a:lnTo>
                <a:lnTo>
                  <a:pt x="4575" y="4104"/>
                </a:lnTo>
                <a:lnTo>
                  <a:pt x="4601" y="3903"/>
                </a:lnTo>
                <a:lnTo>
                  <a:pt x="4619" y="3698"/>
                </a:lnTo>
                <a:lnTo>
                  <a:pt x="4631" y="3490"/>
                </a:lnTo>
                <a:lnTo>
                  <a:pt x="3494" y="3490"/>
                </a:lnTo>
                <a:close/>
                <a:moveTo>
                  <a:pt x="4502" y="2067"/>
                </a:moveTo>
                <a:lnTo>
                  <a:pt x="4308" y="2111"/>
                </a:lnTo>
                <a:lnTo>
                  <a:pt x="4111" y="2145"/>
                </a:lnTo>
                <a:lnTo>
                  <a:pt x="3909" y="2173"/>
                </a:lnTo>
                <a:lnTo>
                  <a:pt x="3704" y="2193"/>
                </a:lnTo>
                <a:lnTo>
                  <a:pt x="3494" y="2205"/>
                </a:lnTo>
                <a:lnTo>
                  <a:pt x="3494" y="3064"/>
                </a:lnTo>
                <a:lnTo>
                  <a:pt x="4631" y="3064"/>
                </a:lnTo>
                <a:lnTo>
                  <a:pt x="4619" y="2856"/>
                </a:lnTo>
                <a:lnTo>
                  <a:pt x="4601" y="2653"/>
                </a:lnTo>
                <a:lnTo>
                  <a:pt x="4575" y="2452"/>
                </a:lnTo>
                <a:lnTo>
                  <a:pt x="4542" y="2258"/>
                </a:lnTo>
                <a:lnTo>
                  <a:pt x="4502" y="2067"/>
                </a:lnTo>
                <a:close/>
                <a:moveTo>
                  <a:pt x="2058" y="2067"/>
                </a:moveTo>
                <a:lnTo>
                  <a:pt x="2018" y="2258"/>
                </a:lnTo>
                <a:lnTo>
                  <a:pt x="1985" y="2452"/>
                </a:lnTo>
                <a:lnTo>
                  <a:pt x="1959" y="2653"/>
                </a:lnTo>
                <a:lnTo>
                  <a:pt x="1941" y="2856"/>
                </a:lnTo>
                <a:lnTo>
                  <a:pt x="1929" y="3064"/>
                </a:lnTo>
                <a:lnTo>
                  <a:pt x="3066" y="3064"/>
                </a:lnTo>
                <a:lnTo>
                  <a:pt x="3066" y="2205"/>
                </a:lnTo>
                <a:lnTo>
                  <a:pt x="2856" y="2193"/>
                </a:lnTo>
                <a:lnTo>
                  <a:pt x="2651" y="2173"/>
                </a:lnTo>
                <a:lnTo>
                  <a:pt x="2449" y="2145"/>
                </a:lnTo>
                <a:lnTo>
                  <a:pt x="2250" y="2111"/>
                </a:lnTo>
                <a:lnTo>
                  <a:pt x="2058" y="2067"/>
                </a:lnTo>
                <a:close/>
                <a:moveTo>
                  <a:pt x="5601" y="1623"/>
                </a:moveTo>
                <a:lnTo>
                  <a:pt x="5475" y="1696"/>
                </a:lnTo>
                <a:lnTo>
                  <a:pt x="5341" y="1766"/>
                </a:lnTo>
                <a:lnTo>
                  <a:pt x="5204" y="1832"/>
                </a:lnTo>
                <a:lnTo>
                  <a:pt x="5060" y="1892"/>
                </a:lnTo>
                <a:lnTo>
                  <a:pt x="4913" y="1947"/>
                </a:lnTo>
                <a:lnTo>
                  <a:pt x="4958" y="2161"/>
                </a:lnTo>
                <a:lnTo>
                  <a:pt x="4996" y="2380"/>
                </a:lnTo>
                <a:lnTo>
                  <a:pt x="5026" y="2603"/>
                </a:lnTo>
                <a:lnTo>
                  <a:pt x="5046" y="2833"/>
                </a:lnTo>
                <a:lnTo>
                  <a:pt x="5058" y="3064"/>
                </a:lnTo>
                <a:lnTo>
                  <a:pt x="6123" y="3064"/>
                </a:lnTo>
                <a:lnTo>
                  <a:pt x="6105" y="2888"/>
                </a:lnTo>
                <a:lnTo>
                  <a:pt x="6075" y="2715"/>
                </a:lnTo>
                <a:lnTo>
                  <a:pt x="6035" y="2545"/>
                </a:lnTo>
                <a:lnTo>
                  <a:pt x="5986" y="2378"/>
                </a:lnTo>
                <a:lnTo>
                  <a:pt x="5928" y="2217"/>
                </a:lnTo>
                <a:lnTo>
                  <a:pt x="5858" y="2061"/>
                </a:lnTo>
                <a:lnTo>
                  <a:pt x="5780" y="1910"/>
                </a:lnTo>
                <a:lnTo>
                  <a:pt x="5694" y="1764"/>
                </a:lnTo>
                <a:lnTo>
                  <a:pt x="5601" y="1623"/>
                </a:lnTo>
                <a:close/>
                <a:moveTo>
                  <a:pt x="959" y="1623"/>
                </a:moveTo>
                <a:lnTo>
                  <a:pt x="866" y="1764"/>
                </a:lnTo>
                <a:lnTo>
                  <a:pt x="778" y="1910"/>
                </a:lnTo>
                <a:lnTo>
                  <a:pt x="702" y="2061"/>
                </a:lnTo>
                <a:lnTo>
                  <a:pt x="632" y="2217"/>
                </a:lnTo>
                <a:lnTo>
                  <a:pt x="572" y="2378"/>
                </a:lnTo>
                <a:lnTo>
                  <a:pt x="525" y="2545"/>
                </a:lnTo>
                <a:lnTo>
                  <a:pt x="485" y="2715"/>
                </a:lnTo>
                <a:lnTo>
                  <a:pt x="455" y="2888"/>
                </a:lnTo>
                <a:lnTo>
                  <a:pt x="435" y="3064"/>
                </a:lnTo>
                <a:lnTo>
                  <a:pt x="1502" y="3064"/>
                </a:lnTo>
                <a:lnTo>
                  <a:pt x="1514" y="2833"/>
                </a:lnTo>
                <a:lnTo>
                  <a:pt x="1534" y="2603"/>
                </a:lnTo>
                <a:lnTo>
                  <a:pt x="1564" y="2378"/>
                </a:lnTo>
                <a:lnTo>
                  <a:pt x="1602" y="2161"/>
                </a:lnTo>
                <a:lnTo>
                  <a:pt x="1647" y="1947"/>
                </a:lnTo>
                <a:lnTo>
                  <a:pt x="1498" y="1892"/>
                </a:lnTo>
                <a:lnTo>
                  <a:pt x="1356" y="1832"/>
                </a:lnTo>
                <a:lnTo>
                  <a:pt x="1217" y="1766"/>
                </a:lnTo>
                <a:lnTo>
                  <a:pt x="1085" y="1696"/>
                </a:lnTo>
                <a:lnTo>
                  <a:pt x="959" y="1623"/>
                </a:lnTo>
                <a:close/>
                <a:moveTo>
                  <a:pt x="4346" y="634"/>
                </a:moveTo>
                <a:lnTo>
                  <a:pt x="4428" y="753"/>
                </a:lnTo>
                <a:lnTo>
                  <a:pt x="4504" y="877"/>
                </a:lnTo>
                <a:lnTo>
                  <a:pt x="4573" y="1005"/>
                </a:lnTo>
                <a:lnTo>
                  <a:pt x="4637" y="1134"/>
                </a:lnTo>
                <a:lnTo>
                  <a:pt x="4695" y="1268"/>
                </a:lnTo>
                <a:lnTo>
                  <a:pt x="4749" y="1401"/>
                </a:lnTo>
                <a:lnTo>
                  <a:pt x="4795" y="1535"/>
                </a:lnTo>
                <a:lnTo>
                  <a:pt x="4936" y="1481"/>
                </a:lnTo>
                <a:lnTo>
                  <a:pt x="5072" y="1423"/>
                </a:lnTo>
                <a:lnTo>
                  <a:pt x="5200" y="1359"/>
                </a:lnTo>
                <a:lnTo>
                  <a:pt x="5321" y="1292"/>
                </a:lnTo>
                <a:lnTo>
                  <a:pt x="5202" y="1174"/>
                </a:lnTo>
                <a:lnTo>
                  <a:pt x="5074" y="1064"/>
                </a:lnTo>
                <a:lnTo>
                  <a:pt x="4940" y="963"/>
                </a:lnTo>
                <a:lnTo>
                  <a:pt x="4799" y="867"/>
                </a:lnTo>
                <a:lnTo>
                  <a:pt x="4653" y="781"/>
                </a:lnTo>
                <a:lnTo>
                  <a:pt x="4502" y="704"/>
                </a:lnTo>
                <a:lnTo>
                  <a:pt x="4346" y="634"/>
                </a:lnTo>
                <a:close/>
                <a:moveTo>
                  <a:pt x="2214" y="634"/>
                </a:moveTo>
                <a:lnTo>
                  <a:pt x="2056" y="704"/>
                </a:lnTo>
                <a:lnTo>
                  <a:pt x="1907" y="781"/>
                </a:lnTo>
                <a:lnTo>
                  <a:pt x="1759" y="867"/>
                </a:lnTo>
                <a:lnTo>
                  <a:pt x="1620" y="963"/>
                </a:lnTo>
                <a:lnTo>
                  <a:pt x="1486" y="1064"/>
                </a:lnTo>
                <a:lnTo>
                  <a:pt x="1358" y="1174"/>
                </a:lnTo>
                <a:lnTo>
                  <a:pt x="1237" y="1292"/>
                </a:lnTo>
                <a:lnTo>
                  <a:pt x="1360" y="1359"/>
                </a:lnTo>
                <a:lnTo>
                  <a:pt x="1488" y="1423"/>
                </a:lnTo>
                <a:lnTo>
                  <a:pt x="1624" y="1481"/>
                </a:lnTo>
                <a:lnTo>
                  <a:pt x="1763" y="1535"/>
                </a:lnTo>
                <a:lnTo>
                  <a:pt x="1811" y="1401"/>
                </a:lnTo>
                <a:lnTo>
                  <a:pt x="1865" y="1268"/>
                </a:lnTo>
                <a:lnTo>
                  <a:pt x="1923" y="1134"/>
                </a:lnTo>
                <a:lnTo>
                  <a:pt x="1987" y="1005"/>
                </a:lnTo>
                <a:lnTo>
                  <a:pt x="2056" y="877"/>
                </a:lnTo>
                <a:lnTo>
                  <a:pt x="2132" y="753"/>
                </a:lnTo>
                <a:lnTo>
                  <a:pt x="2214" y="634"/>
                </a:lnTo>
                <a:close/>
                <a:moveTo>
                  <a:pt x="3494" y="468"/>
                </a:moveTo>
                <a:lnTo>
                  <a:pt x="3494" y="1778"/>
                </a:lnTo>
                <a:lnTo>
                  <a:pt x="3680" y="1766"/>
                </a:lnTo>
                <a:lnTo>
                  <a:pt x="3861" y="1748"/>
                </a:lnTo>
                <a:lnTo>
                  <a:pt x="4041" y="1724"/>
                </a:lnTo>
                <a:lnTo>
                  <a:pt x="4214" y="1694"/>
                </a:lnTo>
                <a:lnTo>
                  <a:pt x="4386" y="1656"/>
                </a:lnTo>
                <a:lnTo>
                  <a:pt x="4354" y="1567"/>
                </a:lnTo>
                <a:lnTo>
                  <a:pt x="4316" y="1473"/>
                </a:lnTo>
                <a:lnTo>
                  <a:pt x="4276" y="1377"/>
                </a:lnTo>
                <a:lnTo>
                  <a:pt x="4232" y="1282"/>
                </a:lnTo>
                <a:lnTo>
                  <a:pt x="4185" y="1186"/>
                </a:lnTo>
                <a:lnTo>
                  <a:pt x="4133" y="1092"/>
                </a:lnTo>
                <a:lnTo>
                  <a:pt x="4077" y="1001"/>
                </a:lnTo>
                <a:lnTo>
                  <a:pt x="4017" y="911"/>
                </a:lnTo>
                <a:lnTo>
                  <a:pt x="3955" y="827"/>
                </a:lnTo>
                <a:lnTo>
                  <a:pt x="3887" y="747"/>
                </a:lnTo>
                <a:lnTo>
                  <a:pt x="3816" y="676"/>
                </a:lnTo>
                <a:lnTo>
                  <a:pt x="3742" y="610"/>
                </a:lnTo>
                <a:lnTo>
                  <a:pt x="3662" y="554"/>
                </a:lnTo>
                <a:lnTo>
                  <a:pt x="3580" y="504"/>
                </a:lnTo>
                <a:lnTo>
                  <a:pt x="3494" y="468"/>
                </a:lnTo>
                <a:close/>
                <a:moveTo>
                  <a:pt x="3066" y="468"/>
                </a:moveTo>
                <a:lnTo>
                  <a:pt x="2980" y="504"/>
                </a:lnTo>
                <a:lnTo>
                  <a:pt x="2896" y="554"/>
                </a:lnTo>
                <a:lnTo>
                  <a:pt x="2818" y="610"/>
                </a:lnTo>
                <a:lnTo>
                  <a:pt x="2742" y="676"/>
                </a:lnTo>
                <a:lnTo>
                  <a:pt x="2673" y="749"/>
                </a:lnTo>
                <a:lnTo>
                  <a:pt x="2605" y="827"/>
                </a:lnTo>
                <a:lnTo>
                  <a:pt x="2541" y="911"/>
                </a:lnTo>
                <a:lnTo>
                  <a:pt x="2481" y="1001"/>
                </a:lnTo>
                <a:lnTo>
                  <a:pt x="2427" y="1092"/>
                </a:lnTo>
                <a:lnTo>
                  <a:pt x="2375" y="1186"/>
                </a:lnTo>
                <a:lnTo>
                  <a:pt x="2328" y="1282"/>
                </a:lnTo>
                <a:lnTo>
                  <a:pt x="2284" y="1377"/>
                </a:lnTo>
                <a:lnTo>
                  <a:pt x="2242" y="1473"/>
                </a:lnTo>
                <a:lnTo>
                  <a:pt x="2206" y="1567"/>
                </a:lnTo>
                <a:lnTo>
                  <a:pt x="2174" y="1656"/>
                </a:lnTo>
                <a:lnTo>
                  <a:pt x="2344" y="1694"/>
                </a:lnTo>
                <a:lnTo>
                  <a:pt x="2519" y="1724"/>
                </a:lnTo>
                <a:lnTo>
                  <a:pt x="2699" y="1748"/>
                </a:lnTo>
                <a:lnTo>
                  <a:pt x="2880" y="1766"/>
                </a:lnTo>
                <a:lnTo>
                  <a:pt x="3066" y="1778"/>
                </a:lnTo>
                <a:lnTo>
                  <a:pt x="3066" y="468"/>
                </a:lnTo>
                <a:close/>
                <a:moveTo>
                  <a:pt x="3279" y="0"/>
                </a:moveTo>
                <a:lnTo>
                  <a:pt x="3478" y="6"/>
                </a:lnTo>
                <a:lnTo>
                  <a:pt x="3676" y="24"/>
                </a:lnTo>
                <a:lnTo>
                  <a:pt x="3869" y="54"/>
                </a:lnTo>
                <a:lnTo>
                  <a:pt x="4057" y="94"/>
                </a:lnTo>
                <a:lnTo>
                  <a:pt x="4242" y="144"/>
                </a:lnTo>
                <a:lnTo>
                  <a:pt x="4424" y="205"/>
                </a:lnTo>
                <a:lnTo>
                  <a:pt x="4599" y="277"/>
                </a:lnTo>
                <a:lnTo>
                  <a:pt x="4769" y="359"/>
                </a:lnTo>
                <a:lnTo>
                  <a:pt x="4934" y="448"/>
                </a:lnTo>
                <a:lnTo>
                  <a:pt x="5092" y="548"/>
                </a:lnTo>
                <a:lnTo>
                  <a:pt x="5246" y="656"/>
                </a:lnTo>
                <a:lnTo>
                  <a:pt x="5391" y="771"/>
                </a:lnTo>
                <a:lnTo>
                  <a:pt x="5531" y="897"/>
                </a:lnTo>
                <a:lnTo>
                  <a:pt x="5662" y="1029"/>
                </a:lnTo>
                <a:lnTo>
                  <a:pt x="5788" y="1168"/>
                </a:lnTo>
                <a:lnTo>
                  <a:pt x="5904" y="1314"/>
                </a:lnTo>
                <a:lnTo>
                  <a:pt x="6012" y="1467"/>
                </a:lnTo>
                <a:lnTo>
                  <a:pt x="6111" y="1625"/>
                </a:lnTo>
                <a:lnTo>
                  <a:pt x="6201" y="1790"/>
                </a:lnTo>
                <a:lnTo>
                  <a:pt x="6283" y="1959"/>
                </a:lnTo>
                <a:lnTo>
                  <a:pt x="6355" y="2135"/>
                </a:lnTo>
                <a:lnTo>
                  <a:pt x="6416" y="2316"/>
                </a:lnTo>
                <a:lnTo>
                  <a:pt x="6466" y="2502"/>
                </a:lnTo>
                <a:lnTo>
                  <a:pt x="6506" y="2689"/>
                </a:lnTo>
                <a:lnTo>
                  <a:pt x="6536" y="2882"/>
                </a:lnTo>
                <a:lnTo>
                  <a:pt x="6554" y="3080"/>
                </a:lnTo>
                <a:lnTo>
                  <a:pt x="6560" y="3279"/>
                </a:lnTo>
                <a:lnTo>
                  <a:pt x="6554" y="3478"/>
                </a:lnTo>
                <a:lnTo>
                  <a:pt x="6536" y="3674"/>
                </a:lnTo>
                <a:lnTo>
                  <a:pt x="6506" y="3867"/>
                </a:lnTo>
                <a:lnTo>
                  <a:pt x="6466" y="4056"/>
                </a:lnTo>
                <a:lnTo>
                  <a:pt x="6416" y="4240"/>
                </a:lnTo>
                <a:lnTo>
                  <a:pt x="6355" y="4421"/>
                </a:lnTo>
                <a:lnTo>
                  <a:pt x="6283" y="4597"/>
                </a:lnTo>
                <a:lnTo>
                  <a:pt x="6201" y="4766"/>
                </a:lnTo>
                <a:lnTo>
                  <a:pt x="6111" y="4931"/>
                </a:lnTo>
                <a:lnTo>
                  <a:pt x="6012" y="5091"/>
                </a:lnTo>
                <a:lnTo>
                  <a:pt x="5904" y="5242"/>
                </a:lnTo>
                <a:lnTo>
                  <a:pt x="5788" y="5388"/>
                </a:lnTo>
                <a:lnTo>
                  <a:pt x="5662" y="5527"/>
                </a:lnTo>
                <a:lnTo>
                  <a:pt x="5531" y="5659"/>
                </a:lnTo>
                <a:lnTo>
                  <a:pt x="5391" y="5785"/>
                </a:lnTo>
                <a:lnTo>
                  <a:pt x="5246" y="5900"/>
                </a:lnTo>
                <a:lnTo>
                  <a:pt x="5092" y="6008"/>
                </a:lnTo>
                <a:lnTo>
                  <a:pt x="4934" y="6108"/>
                </a:lnTo>
                <a:lnTo>
                  <a:pt x="4769" y="6197"/>
                </a:lnTo>
                <a:lnTo>
                  <a:pt x="4599" y="6279"/>
                </a:lnTo>
                <a:lnTo>
                  <a:pt x="4424" y="6351"/>
                </a:lnTo>
                <a:lnTo>
                  <a:pt x="4242" y="6413"/>
                </a:lnTo>
                <a:lnTo>
                  <a:pt x="4057" y="6462"/>
                </a:lnTo>
                <a:lnTo>
                  <a:pt x="3869" y="6502"/>
                </a:lnTo>
                <a:lnTo>
                  <a:pt x="3676" y="6532"/>
                </a:lnTo>
                <a:lnTo>
                  <a:pt x="3478" y="6550"/>
                </a:lnTo>
                <a:lnTo>
                  <a:pt x="3279" y="6556"/>
                </a:lnTo>
                <a:lnTo>
                  <a:pt x="3080" y="6550"/>
                </a:lnTo>
                <a:lnTo>
                  <a:pt x="2884" y="6532"/>
                </a:lnTo>
                <a:lnTo>
                  <a:pt x="2691" y="6502"/>
                </a:lnTo>
                <a:lnTo>
                  <a:pt x="2501" y="6462"/>
                </a:lnTo>
                <a:lnTo>
                  <a:pt x="2318" y="6413"/>
                </a:lnTo>
                <a:lnTo>
                  <a:pt x="2136" y="6351"/>
                </a:lnTo>
                <a:lnTo>
                  <a:pt x="1961" y="6279"/>
                </a:lnTo>
                <a:lnTo>
                  <a:pt x="1791" y="6197"/>
                </a:lnTo>
                <a:lnTo>
                  <a:pt x="1626" y="6108"/>
                </a:lnTo>
                <a:lnTo>
                  <a:pt x="1466" y="6008"/>
                </a:lnTo>
                <a:lnTo>
                  <a:pt x="1314" y="5900"/>
                </a:lnTo>
                <a:lnTo>
                  <a:pt x="1169" y="5785"/>
                </a:lnTo>
                <a:lnTo>
                  <a:pt x="1029" y="5659"/>
                </a:lnTo>
                <a:lnTo>
                  <a:pt x="898" y="5527"/>
                </a:lnTo>
                <a:lnTo>
                  <a:pt x="772" y="5388"/>
                </a:lnTo>
                <a:lnTo>
                  <a:pt x="656" y="5242"/>
                </a:lnTo>
                <a:lnTo>
                  <a:pt x="549" y="5091"/>
                </a:lnTo>
                <a:lnTo>
                  <a:pt x="449" y="4931"/>
                </a:lnTo>
                <a:lnTo>
                  <a:pt x="359" y="4766"/>
                </a:lnTo>
                <a:lnTo>
                  <a:pt x="277" y="4597"/>
                </a:lnTo>
                <a:lnTo>
                  <a:pt x="205" y="4421"/>
                </a:lnTo>
                <a:lnTo>
                  <a:pt x="144" y="4240"/>
                </a:lnTo>
                <a:lnTo>
                  <a:pt x="94" y="4056"/>
                </a:lnTo>
                <a:lnTo>
                  <a:pt x="54" y="3867"/>
                </a:lnTo>
                <a:lnTo>
                  <a:pt x="24" y="3674"/>
                </a:lnTo>
                <a:lnTo>
                  <a:pt x="6" y="3478"/>
                </a:lnTo>
                <a:lnTo>
                  <a:pt x="0" y="3279"/>
                </a:lnTo>
                <a:lnTo>
                  <a:pt x="6" y="3080"/>
                </a:lnTo>
                <a:lnTo>
                  <a:pt x="24" y="2882"/>
                </a:lnTo>
                <a:lnTo>
                  <a:pt x="54" y="2689"/>
                </a:lnTo>
                <a:lnTo>
                  <a:pt x="94" y="2502"/>
                </a:lnTo>
                <a:lnTo>
                  <a:pt x="144" y="2316"/>
                </a:lnTo>
                <a:lnTo>
                  <a:pt x="205" y="2135"/>
                </a:lnTo>
                <a:lnTo>
                  <a:pt x="277" y="1959"/>
                </a:lnTo>
                <a:lnTo>
                  <a:pt x="359" y="1790"/>
                </a:lnTo>
                <a:lnTo>
                  <a:pt x="449" y="1625"/>
                </a:lnTo>
                <a:lnTo>
                  <a:pt x="549" y="1467"/>
                </a:lnTo>
                <a:lnTo>
                  <a:pt x="656" y="1314"/>
                </a:lnTo>
                <a:lnTo>
                  <a:pt x="772" y="1168"/>
                </a:lnTo>
                <a:lnTo>
                  <a:pt x="898" y="1029"/>
                </a:lnTo>
                <a:lnTo>
                  <a:pt x="1029" y="897"/>
                </a:lnTo>
                <a:lnTo>
                  <a:pt x="1169" y="771"/>
                </a:lnTo>
                <a:lnTo>
                  <a:pt x="1314" y="656"/>
                </a:lnTo>
                <a:lnTo>
                  <a:pt x="1466" y="548"/>
                </a:lnTo>
                <a:lnTo>
                  <a:pt x="1626" y="448"/>
                </a:lnTo>
                <a:lnTo>
                  <a:pt x="1791" y="359"/>
                </a:lnTo>
                <a:lnTo>
                  <a:pt x="1961" y="277"/>
                </a:lnTo>
                <a:lnTo>
                  <a:pt x="2136" y="205"/>
                </a:lnTo>
                <a:lnTo>
                  <a:pt x="2318" y="144"/>
                </a:lnTo>
                <a:lnTo>
                  <a:pt x="2501" y="94"/>
                </a:lnTo>
                <a:lnTo>
                  <a:pt x="2691" y="54"/>
                </a:lnTo>
                <a:lnTo>
                  <a:pt x="2884" y="24"/>
                </a:lnTo>
                <a:lnTo>
                  <a:pt x="3080" y="6"/>
                </a:lnTo>
                <a:lnTo>
                  <a:pt x="327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id="{3C48DF71-0A01-48E3-80B1-3D54D10C7608}"/>
              </a:ext>
            </a:extLst>
          </p:cNvPr>
          <p:cNvSpPr>
            <a:spLocks noEditPoints="1"/>
          </p:cNvSpPr>
          <p:nvPr/>
        </p:nvSpPr>
        <p:spPr bwMode="auto">
          <a:xfrm>
            <a:off x="7445449" y="3012441"/>
            <a:ext cx="206684" cy="279442"/>
          </a:xfrm>
          <a:custGeom>
            <a:avLst/>
            <a:gdLst>
              <a:gd name="T0" fmla="*/ 3524 w 4453"/>
              <a:gd name="T1" fmla="*/ 3959 h 6023"/>
              <a:gd name="T2" fmla="*/ 3593 w 4453"/>
              <a:gd name="T3" fmla="*/ 4012 h 6023"/>
              <a:gd name="T4" fmla="*/ 3604 w 4453"/>
              <a:gd name="T5" fmla="*/ 4102 h 6023"/>
              <a:gd name="T6" fmla="*/ 3551 w 4453"/>
              <a:gd name="T7" fmla="*/ 4170 h 6023"/>
              <a:gd name="T8" fmla="*/ 858 w 4453"/>
              <a:gd name="T9" fmla="*/ 4186 h 6023"/>
              <a:gd name="T10" fmla="*/ 775 w 4453"/>
              <a:gd name="T11" fmla="*/ 4151 h 6023"/>
              <a:gd name="T12" fmla="*/ 741 w 4453"/>
              <a:gd name="T13" fmla="*/ 4071 h 6023"/>
              <a:gd name="T14" fmla="*/ 775 w 4453"/>
              <a:gd name="T15" fmla="*/ 3988 h 6023"/>
              <a:gd name="T16" fmla="*/ 858 w 4453"/>
              <a:gd name="T17" fmla="*/ 3954 h 6023"/>
              <a:gd name="T18" fmla="*/ 3524 w 4453"/>
              <a:gd name="T19" fmla="*/ 3189 h 6023"/>
              <a:gd name="T20" fmla="*/ 3593 w 4453"/>
              <a:gd name="T21" fmla="*/ 3242 h 6023"/>
              <a:gd name="T22" fmla="*/ 3604 w 4453"/>
              <a:gd name="T23" fmla="*/ 3332 h 6023"/>
              <a:gd name="T24" fmla="*/ 3551 w 4453"/>
              <a:gd name="T25" fmla="*/ 3402 h 6023"/>
              <a:gd name="T26" fmla="*/ 858 w 4453"/>
              <a:gd name="T27" fmla="*/ 3418 h 6023"/>
              <a:gd name="T28" fmla="*/ 775 w 4453"/>
              <a:gd name="T29" fmla="*/ 3384 h 6023"/>
              <a:gd name="T30" fmla="*/ 741 w 4453"/>
              <a:gd name="T31" fmla="*/ 3301 h 6023"/>
              <a:gd name="T32" fmla="*/ 775 w 4453"/>
              <a:gd name="T33" fmla="*/ 3220 h 6023"/>
              <a:gd name="T34" fmla="*/ 858 w 4453"/>
              <a:gd name="T35" fmla="*/ 3186 h 6023"/>
              <a:gd name="T36" fmla="*/ 3524 w 4453"/>
              <a:gd name="T37" fmla="*/ 2434 h 6023"/>
              <a:gd name="T38" fmla="*/ 3593 w 4453"/>
              <a:gd name="T39" fmla="*/ 2487 h 6023"/>
              <a:gd name="T40" fmla="*/ 3604 w 4453"/>
              <a:gd name="T41" fmla="*/ 2577 h 6023"/>
              <a:gd name="T42" fmla="*/ 3551 w 4453"/>
              <a:gd name="T43" fmla="*/ 2647 h 6023"/>
              <a:gd name="T44" fmla="*/ 858 w 4453"/>
              <a:gd name="T45" fmla="*/ 2663 h 6023"/>
              <a:gd name="T46" fmla="*/ 775 w 4453"/>
              <a:gd name="T47" fmla="*/ 2628 h 6023"/>
              <a:gd name="T48" fmla="*/ 741 w 4453"/>
              <a:gd name="T49" fmla="*/ 2546 h 6023"/>
              <a:gd name="T50" fmla="*/ 775 w 4453"/>
              <a:gd name="T51" fmla="*/ 2465 h 6023"/>
              <a:gd name="T52" fmla="*/ 858 w 4453"/>
              <a:gd name="T53" fmla="*/ 2431 h 6023"/>
              <a:gd name="T54" fmla="*/ 3524 w 4453"/>
              <a:gd name="T55" fmla="*/ 1653 h 6023"/>
              <a:gd name="T56" fmla="*/ 3593 w 4453"/>
              <a:gd name="T57" fmla="*/ 1707 h 6023"/>
              <a:gd name="T58" fmla="*/ 3604 w 4453"/>
              <a:gd name="T59" fmla="*/ 1796 h 6023"/>
              <a:gd name="T60" fmla="*/ 3551 w 4453"/>
              <a:gd name="T61" fmla="*/ 1866 h 6023"/>
              <a:gd name="T62" fmla="*/ 858 w 4453"/>
              <a:gd name="T63" fmla="*/ 1883 h 6023"/>
              <a:gd name="T64" fmla="*/ 775 w 4453"/>
              <a:gd name="T65" fmla="*/ 1848 h 6023"/>
              <a:gd name="T66" fmla="*/ 741 w 4453"/>
              <a:gd name="T67" fmla="*/ 1765 h 6023"/>
              <a:gd name="T68" fmla="*/ 775 w 4453"/>
              <a:gd name="T69" fmla="*/ 1683 h 6023"/>
              <a:gd name="T70" fmla="*/ 858 w 4453"/>
              <a:gd name="T71" fmla="*/ 1650 h 6023"/>
              <a:gd name="T72" fmla="*/ 3951 w 4453"/>
              <a:gd name="T73" fmla="*/ 1052 h 6023"/>
              <a:gd name="T74" fmla="*/ 346 w 4453"/>
              <a:gd name="T75" fmla="*/ 316 h 6023"/>
              <a:gd name="T76" fmla="*/ 310 w 4453"/>
              <a:gd name="T77" fmla="*/ 369 h 6023"/>
              <a:gd name="T78" fmla="*/ 328 w 4453"/>
              <a:gd name="T79" fmla="*/ 5696 h 6023"/>
              <a:gd name="T80" fmla="*/ 4085 w 4453"/>
              <a:gd name="T81" fmla="*/ 5713 h 6023"/>
              <a:gd name="T82" fmla="*/ 4140 w 4453"/>
              <a:gd name="T83" fmla="*/ 5676 h 6023"/>
              <a:gd name="T84" fmla="*/ 3335 w 4453"/>
              <a:gd name="T85" fmla="*/ 1364 h 6023"/>
              <a:gd name="T86" fmla="*/ 3225 w 4453"/>
              <a:gd name="T87" fmla="*/ 1318 h 6023"/>
              <a:gd name="T88" fmla="*/ 3179 w 4453"/>
              <a:gd name="T89" fmla="*/ 1208 h 6023"/>
              <a:gd name="T90" fmla="*/ 370 w 4453"/>
              <a:gd name="T91" fmla="*/ 0 h 6023"/>
              <a:gd name="T92" fmla="*/ 4453 w 4453"/>
              <a:gd name="T93" fmla="*/ 5654 h 6023"/>
              <a:gd name="T94" fmla="*/ 4413 w 4453"/>
              <a:gd name="T95" fmla="*/ 5823 h 6023"/>
              <a:gd name="T96" fmla="*/ 4303 w 4453"/>
              <a:gd name="T97" fmla="*/ 5951 h 6023"/>
              <a:gd name="T98" fmla="*/ 4143 w 4453"/>
              <a:gd name="T99" fmla="*/ 6019 h 6023"/>
              <a:gd name="T100" fmla="*/ 310 w 4453"/>
              <a:gd name="T101" fmla="*/ 6019 h 6023"/>
              <a:gd name="T102" fmla="*/ 152 w 4453"/>
              <a:gd name="T103" fmla="*/ 5951 h 6023"/>
              <a:gd name="T104" fmla="*/ 42 w 4453"/>
              <a:gd name="T105" fmla="*/ 5823 h 6023"/>
              <a:gd name="T106" fmla="*/ 0 w 4453"/>
              <a:gd name="T107" fmla="*/ 5654 h 6023"/>
              <a:gd name="T108" fmla="*/ 18 w 4453"/>
              <a:gd name="T109" fmla="*/ 253 h 6023"/>
              <a:gd name="T110" fmla="*/ 108 w 4453"/>
              <a:gd name="T111" fmla="*/ 108 h 6023"/>
              <a:gd name="T112" fmla="*/ 253 w 4453"/>
              <a:gd name="T113" fmla="*/ 19 h 6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53" h="6023">
                <a:moveTo>
                  <a:pt x="858" y="3954"/>
                </a:moveTo>
                <a:lnTo>
                  <a:pt x="3492" y="3954"/>
                </a:lnTo>
                <a:lnTo>
                  <a:pt x="3524" y="3959"/>
                </a:lnTo>
                <a:lnTo>
                  <a:pt x="3551" y="3970"/>
                </a:lnTo>
                <a:lnTo>
                  <a:pt x="3575" y="3988"/>
                </a:lnTo>
                <a:lnTo>
                  <a:pt x="3593" y="4012"/>
                </a:lnTo>
                <a:lnTo>
                  <a:pt x="3604" y="4040"/>
                </a:lnTo>
                <a:lnTo>
                  <a:pt x="3610" y="4071"/>
                </a:lnTo>
                <a:lnTo>
                  <a:pt x="3604" y="4102"/>
                </a:lnTo>
                <a:lnTo>
                  <a:pt x="3593" y="4129"/>
                </a:lnTo>
                <a:lnTo>
                  <a:pt x="3575" y="4151"/>
                </a:lnTo>
                <a:lnTo>
                  <a:pt x="3551" y="4170"/>
                </a:lnTo>
                <a:lnTo>
                  <a:pt x="3524" y="4183"/>
                </a:lnTo>
                <a:lnTo>
                  <a:pt x="3492" y="4186"/>
                </a:lnTo>
                <a:lnTo>
                  <a:pt x="858" y="4186"/>
                </a:lnTo>
                <a:lnTo>
                  <a:pt x="827" y="4183"/>
                </a:lnTo>
                <a:lnTo>
                  <a:pt x="799" y="4170"/>
                </a:lnTo>
                <a:lnTo>
                  <a:pt x="775" y="4151"/>
                </a:lnTo>
                <a:lnTo>
                  <a:pt x="757" y="4129"/>
                </a:lnTo>
                <a:lnTo>
                  <a:pt x="746" y="4102"/>
                </a:lnTo>
                <a:lnTo>
                  <a:pt x="741" y="4071"/>
                </a:lnTo>
                <a:lnTo>
                  <a:pt x="746" y="4040"/>
                </a:lnTo>
                <a:lnTo>
                  <a:pt x="757" y="4012"/>
                </a:lnTo>
                <a:lnTo>
                  <a:pt x="775" y="3988"/>
                </a:lnTo>
                <a:lnTo>
                  <a:pt x="799" y="3970"/>
                </a:lnTo>
                <a:lnTo>
                  <a:pt x="827" y="3959"/>
                </a:lnTo>
                <a:lnTo>
                  <a:pt x="858" y="3954"/>
                </a:lnTo>
                <a:close/>
                <a:moveTo>
                  <a:pt x="858" y="3186"/>
                </a:moveTo>
                <a:lnTo>
                  <a:pt x="3492" y="3186"/>
                </a:lnTo>
                <a:lnTo>
                  <a:pt x="3524" y="3189"/>
                </a:lnTo>
                <a:lnTo>
                  <a:pt x="3551" y="3202"/>
                </a:lnTo>
                <a:lnTo>
                  <a:pt x="3575" y="3220"/>
                </a:lnTo>
                <a:lnTo>
                  <a:pt x="3593" y="3242"/>
                </a:lnTo>
                <a:lnTo>
                  <a:pt x="3604" y="3272"/>
                </a:lnTo>
                <a:lnTo>
                  <a:pt x="3610" y="3301"/>
                </a:lnTo>
                <a:lnTo>
                  <a:pt x="3604" y="3332"/>
                </a:lnTo>
                <a:lnTo>
                  <a:pt x="3593" y="3360"/>
                </a:lnTo>
                <a:lnTo>
                  <a:pt x="3575" y="3384"/>
                </a:lnTo>
                <a:lnTo>
                  <a:pt x="3551" y="3402"/>
                </a:lnTo>
                <a:lnTo>
                  <a:pt x="3524" y="3415"/>
                </a:lnTo>
                <a:lnTo>
                  <a:pt x="3492" y="3418"/>
                </a:lnTo>
                <a:lnTo>
                  <a:pt x="858" y="3418"/>
                </a:lnTo>
                <a:lnTo>
                  <a:pt x="827" y="3415"/>
                </a:lnTo>
                <a:lnTo>
                  <a:pt x="799" y="3402"/>
                </a:lnTo>
                <a:lnTo>
                  <a:pt x="775" y="3384"/>
                </a:lnTo>
                <a:lnTo>
                  <a:pt x="757" y="3360"/>
                </a:lnTo>
                <a:lnTo>
                  <a:pt x="746" y="3332"/>
                </a:lnTo>
                <a:lnTo>
                  <a:pt x="741" y="3301"/>
                </a:lnTo>
                <a:lnTo>
                  <a:pt x="746" y="3272"/>
                </a:lnTo>
                <a:lnTo>
                  <a:pt x="757" y="3242"/>
                </a:lnTo>
                <a:lnTo>
                  <a:pt x="775" y="3220"/>
                </a:lnTo>
                <a:lnTo>
                  <a:pt x="799" y="3202"/>
                </a:lnTo>
                <a:lnTo>
                  <a:pt x="827" y="3189"/>
                </a:lnTo>
                <a:lnTo>
                  <a:pt x="858" y="3186"/>
                </a:lnTo>
                <a:close/>
                <a:moveTo>
                  <a:pt x="858" y="2431"/>
                </a:moveTo>
                <a:lnTo>
                  <a:pt x="3492" y="2431"/>
                </a:lnTo>
                <a:lnTo>
                  <a:pt x="3524" y="2434"/>
                </a:lnTo>
                <a:lnTo>
                  <a:pt x="3551" y="2447"/>
                </a:lnTo>
                <a:lnTo>
                  <a:pt x="3575" y="2465"/>
                </a:lnTo>
                <a:lnTo>
                  <a:pt x="3593" y="2487"/>
                </a:lnTo>
                <a:lnTo>
                  <a:pt x="3604" y="2515"/>
                </a:lnTo>
                <a:lnTo>
                  <a:pt x="3610" y="2546"/>
                </a:lnTo>
                <a:lnTo>
                  <a:pt x="3604" y="2577"/>
                </a:lnTo>
                <a:lnTo>
                  <a:pt x="3593" y="2605"/>
                </a:lnTo>
                <a:lnTo>
                  <a:pt x="3575" y="2628"/>
                </a:lnTo>
                <a:lnTo>
                  <a:pt x="3551" y="2647"/>
                </a:lnTo>
                <a:lnTo>
                  <a:pt x="3524" y="2658"/>
                </a:lnTo>
                <a:lnTo>
                  <a:pt x="3492" y="2663"/>
                </a:lnTo>
                <a:lnTo>
                  <a:pt x="858" y="2663"/>
                </a:lnTo>
                <a:lnTo>
                  <a:pt x="827" y="2658"/>
                </a:lnTo>
                <a:lnTo>
                  <a:pt x="799" y="2647"/>
                </a:lnTo>
                <a:lnTo>
                  <a:pt x="775" y="2628"/>
                </a:lnTo>
                <a:lnTo>
                  <a:pt x="757" y="2605"/>
                </a:lnTo>
                <a:lnTo>
                  <a:pt x="746" y="2577"/>
                </a:lnTo>
                <a:lnTo>
                  <a:pt x="741" y="2546"/>
                </a:lnTo>
                <a:lnTo>
                  <a:pt x="746" y="2515"/>
                </a:lnTo>
                <a:lnTo>
                  <a:pt x="757" y="2487"/>
                </a:lnTo>
                <a:lnTo>
                  <a:pt x="775" y="2465"/>
                </a:lnTo>
                <a:lnTo>
                  <a:pt x="799" y="2447"/>
                </a:lnTo>
                <a:lnTo>
                  <a:pt x="827" y="2434"/>
                </a:lnTo>
                <a:lnTo>
                  <a:pt x="858" y="2431"/>
                </a:lnTo>
                <a:close/>
                <a:moveTo>
                  <a:pt x="858" y="1650"/>
                </a:moveTo>
                <a:lnTo>
                  <a:pt x="3492" y="1650"/>
                </a:lnTo>
                <a:lnTo>
                  <a:pt x="3524" y="1653"/>
                </a:lnTo>
                <a:lnTo>
                  <a:pt x="3551" y="1664"/>
                </a:lnTo>
                <a:lnTo>
                  <a:pt x="3575" y="1683"/>
                </a:lnTo>
                <a:lnTo>
                  <a:pt x="3593" y="1707"/>
                </a:lnTo>
                <a:lnTo>
                  <a:pt x="3604" y="1734"/>
                </a:lnTo>
                <a:lnTo>
                  <a:pt x="3610" y="1765"/>
                </a:lnTo>
                <a:lnTo>
                  <a:pt x="3604" y="1796"/>
                </a:lnTo>
                <a:lnTo>
                  <a:pt x="3593" y="1824"/>
                </a:lnTo>
                <a:lnTo>
                  <a:pt x="3575" y="1848"/>
                </a:lnTo>
                <a:lnTo>
                  <a:pt x="3551" y="1866"/>
                </a:lnTo>
                <a:lnTo>
                  <a:pt x="3524" y="1877"/>
                </a:lnTo>
                <a:lnTo>
                  <a:pt x="3492" y="1883"/>
                </a:lnTo>
                <a:lnTo>
                  <a:pt x="858" y="1883"/>
                </a:lnTo>
                <a:lnTo>
                  <a:pt x="827" y="1877"/>
                </a:lnTo>
                <a:lnTo>
                  <a:pt x="799" y="1866"/>
                </a:lnTo>
                <a:lnTo>
                  <a:pt x="775" y="1848"/>
                </a:lnTo>
                <a:lnTo>
                  <a:pt x="757" y="1824"/>
                </a:lnTo>
                <a:lnTo>
                  <a:pt x="746" y="1796"/>
                </a:lnTo>
                <a:lnTo>
                  <a:pt x="741" y="1765"/>
                </a:lnTo>
                <a:lnTo>
                  <a:pt x="746" y="1734"/>
                </a:lnTo>
                <a:lnTo>
                  <a:pt x="757" y="1707"/>
                </a:lnTo>
                <a:lnTo>
                  <a:pt x="775" y="1683"/>
                </a:lnTo>
                <a:lnTo>
                  <a:pt x="799" y="1664"/>
                </a:lnTo>
                <a:lnTo>
                  <a:pt x="827" y="1653"/>
                </a:lnTo>
                <a:lnTo>
                  <a:pt x="858" y="1650"/>
                </a:lnTo>
                <a:close/>
                <a:moveTo>
                  <a:pt x="3489" y="552"/>
                </a:moveTo>
                <a:lnTo>
                  <a:pt x="3489" y="1052"/>
                </a:lnTo>
                <a:lnTo>
                  <a:pt x="3951" y="1052"/>
                </a:lnTo>
                <a:lnTo>
                  <a:pt x="3489" y="552"/>
                </a:lnTo>
                <a:close/>
                <a:moveTo>
                  <a:pt x="370" y="310"/>
                </a:moveTo>
                <a:lnTo>
                  <a:pt x="346" y="316"/>
                </a:lnTo>
                <a:lnTo>
                  <a:pt x="328" y="327"/>
                </a:lnTo>
                <a:lnTo>
                  <a:pt x="315" y="347"/>
                </a:lnTo>
                <a:lnTo>
                  <a:pt x="310" y="369"/>
                </a:lnTo>
                <a:lnTo>
                  <a:pt x="310" y="5654"/>
                </a:lnTo>
                <a:lnTo>
                  <a:pt x="315" y="5676"/>
                </a:lnTo>
                <a:lnTo>
                  <a:pt x="328" y="5696"/>
                </a:lnTo>
                <a:lnTo>
                  <a:pt x="346" y="5707"/>
                </a:lnTo>
                <a:lnTo>
                  <a:pt x="370" y="5713"/>
                </a:lnTo>
                <a:lnTo>
                  <a:pt x="4085" y="5713"/>
                </a:lnTo>
                <a:lnTo>
                  <a:pt x="4107" y="5707"/>
                </a:lnTo>
                <a:lnTo>
                  <a:pt x="4127" y="5696"/>
                </a:lnTo>
                <a:lnTo>
                  <a:pt x="4140" y="5676"/>
                </a:lnTo>
                <a:lnTo>
                  <a:pt x="4143" y="5654"/>
                </a:lnTo>
                <a:lnTo>
                  <a:pt x="4143" y="1364"/>
                </a:lnTo>
                <a:lnTo>
                  <a:pt x="3335" y="1364"/>
                </a:lnTo>
                <a:lnTo>
                  <a:pt x="3293" y="1358"/>
                </a:lnTo>
                <a:lnTo>
                  <a:pt x="3256" y="1342"/>
                </a:lnTo>
                <a:lnTo>
                  <a:pt x="3225" y="1318"/>
                </a:lnTo>
                <a:lnTo>
                  <a:pt x="3201" y="1287"/>
                </a:lnTo>
                <a:lnTo>
                  <a:pt x="3184" y="1250"/>
                </a:lnTo>
                <a:lnTo>
                  <a:pt x="3179" y="1208"/>
                </a:lnTo>
                <a:lnTo>
                  <a:pt x="3179" y="310"/>
                </a:lnTo>
                <a:lnTo>
                  <a:pt x="370" y="310"/>
                </a:lnTo>
                <a:close/>
                <a:moveTo>
                  <a:pt x="370" y="0"/>
                </a:moveTo>
                <a:lnTo>
                  <a:pt x="3403" y="0"/>
                </a:lnTo>
                <a:lnTo>
                  <a:pt x="4453" y="1142"/>
                </a:lnTo>
                <a:lnTo>
                  <a:pt x="4453" y="5654"/>
                </a:lnTo>
                <a:lnTo>
                  <a:pt x="4449" y="5713"/>
                </a:lnTo>
                <a:lnTo>
                  <a:pt x="4435" y="5770"/>
                </a:lnTo>
                <a:lnTo>
                  <a:pt x="4413" y="5823"/>
                </a:lnTo>
                <a:lnTo>
                  <a:pt x="4382" y="5872"/>
                </a:lnTo>
                <a:lnTo>
                  <a:pt x="4345" y="5915"/>
                </a:lnTo>
                <a:lnTo>
                  <a:pt x="4303" y="5951"/>
                </a:lnTo>
                <a:lnTo>
                  <a:pt x="4253" y="5982"/>
                </a:lnTo>
                <a:lnTo>
                  <a:pt x="4200" y="6004"/>
                </a:lnTo>
                <a:lnTo>
                  <a:pt x="4143" y="6019"/>
                </a:lnTo>
                <a:lnTo>
                  <a:pt x="4085" y="6023"/>
                </a:lnTo>
                <a:lnTo>
                  <a:pt x="370" y="6023"/>
                </a:lnTo>
                <a:lnTo>
                  <a:pt x="310" y="6019"/>
                </a:lnTo>
                <a:lnTo>
                  <a:pt x="253" y="6004"/>
                </a:lnTo>
                <a:lnTo>
                  <a:pt x="200" y="5982"/>
                </a:lnTo>
                <a:lnTo>
                  <a:pt x="152" y="5951"/>
                </a:lnTo>
                <a:lnTo>
                  <a:pt x="108" y="5915"/>
                </a:lnTo>
                <a:lnTo>
                  <a:pt x="71" y="5872"/>
                </a:lnTo>
                <a:lnTo>
                  <a:pt x="42" y="5823"/>
                </a:lnTo>
                <a:lnTo>
                  <a:pt x="18" y="5770"/>
                </a:lnTo>
                <a:lnTo>
                  <a:pt x="5" y="5713"/>
                </a:lnTo>
                <a:lnTo>
                  <a:pt x="0" y="5654"/>
                </a:lnTo>
                <a:lnTo>
                  <a:pt x="0" y="369"/>
                </a:lnTo>
                <a:lnTo>
                  <a:pt x="5" y="310"/>
                </a:lnTo>
                <a:lnTo>
                  <a:pt x="18" y="253"/>
                </a:lnTo>
                <a:lnTo>
                  <a:pt x="42" y="200"/>
                </a:lnTo>
                <a:lnTo>
                  <a:pt x="71" y="151"/>
                </a:lnTo>
                <a:lnTo>
                  <a:pt x="108" y="108"/>
                </a:lnTo>
                <a:lnTo>
                  <a:pt x="152" y="72"/>
                </a:lnTo>
                <a:lnTo>
                  <a:pt x="200" y="41"/>
                </a:lnTo>
                <a:lnTo>
                  <a:pt x="253" y="19"/>
                </a:lnTo>
                <a:lnTo>
                  <a:pt x="310" y="4"/>
                </a:lnTo>
                <a:lnTo>
                  <a:pt x="37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Freeform 43">
            <a:extLst>
              <a:ext uri="{FF2B5EF4-FFF2-40B4-BE49-F238E27FC236}">
                <a16:creationId xmlns:a16="http://schemas.microsoft.com/office/drawing/2014/main" id="{8A0E32EB-CD5A-4562-B306-BB555F7D8B39}"/>
              </a:ext>
            </a:extLst>
          </p:cNvPr>
          <p:cNvSpPr>
            <a:spLocks noEditPoints="1"/>
          </p:cNvSpPr>
          <p:nvPr/>
        </p:nvSpPr>
        <p:spPr bwMode="auto">
          <a:xfrm>
            <a:off x="8367598" y="2684733"/>
            <a:ext cx="256632" cy="257820"/>
          </a:xfrm>
          <a:custGeom>
            <a:avLst/>
            <a:gdLst>
              <a:gd name="T0" fmla="*/ 2070 w 3457"/>
              <a:gd name="T1" fmla="*/ 2823 h 3473"/>
              <a:gd name="T2" fmla="*/ 2022 w 3457"/>
              <a:gd name="T3" fmla="*/ 2884 h 3473"/>
              <a:gd name="T4" fmla="*/ 2309 w 3457"/>
              <a:gd name="T5" fmla="*/ 3172 h 3473"/>
              <a:gd name="T6" fmla="*/ 2368 w 3457"/>
              <a:gd name="T7" fmla="*/ 3132 h 3473"/>
              <a:gd name="T8" fmla="*/ 3089 w 3457"/>
              <a:gd name="T9" fmla="*/ 2415 h 3473"/>
              <a:gd name="T10" fmla="*/ 1512 w 3457"/>
              <a:gd name="T11" fmla="*/ 1954 h 3473"/>
              <a:gd name="T12" fmla="*/ 648 w 3457"/>
              <a:gd name="T13" fmla="*/ 1954 h 3473"/>
              <a:gd name="T14" fmla="*/ 3154 w 3457"/>
              <a:gd name="T15" fmla="*/ 1747 h 3473"/>
              <a:gd name="T16" fmla="*/ 3241 w 3457"/>
              <a:gd name="T17" fmla="*/ 1800 h 3473"/>
              <a:gd name="T18" fmla="*/ 3434 w 3457"/>
              <a:gd name="T19" fmla="*/ 2010 h 3473"/>
              <a:gd name="T20" fmla="*/ 3457 w 3457"/>
              <a:gd name="T21" fmla="*/ 2107 h 3473"/>
              <a:gd name="T22" fmla="*/ 3434 w 3457"/>
              <a:gd name="T23" fmla="*/ 2204 h 3473"/>
              <a:gd name="T24" fmla="*/ 2466 w 3457"/>
              <a:gd name="T25" fmla="*/ 3193 h 3473"/>
              <a:gd name="T26" fmla="*/ 2426 w 3457"/>
              <a:gd name="T27" fmla="*/ 3224 h 3473"/>
              <a:gd name="T28" fmla="*/ 2365 w 3457"/>
              <a:gd name="T29" fmla="*/ 3265 h 3473"/>
              <a:gd name="T30" fmla="*/ 2298 w 3457"/>
              <a:gd name="T31" fmla="*/ 3308 h 3473"/>
              <a:gd name="T32" fmla="*/ 2240 w 3457"/>
              <a:gd name="T33" fmla="*/ 3343 h 3473"/>
              <a:gd name="T34" fmla="*/ 2208 w 3457"/>
              <a:gd name="T35" fmla="*/ 3363 h 3473"/>
              <a:gd name="T36" fmla="*/ 1836 w 3457"/>
              <a:gd name="T37" fmla="*/ 2994 h 3473"/>
              <a:gd name="T38" fmla="*/ 1854 w 3457"/>
              <a:gd name="T39" fmla="*/ 2941 h 3473"/>
              <a:gd name="T40" fmla="*/ 1898 w 3457"/>
              <a:gd name="T41" fmla="*/ 2870 h 3473"/>
              <a:gd name="T42" fmla="*/ 1950 w 3457"/>
              <a:gd name="T43" fmla="*/ 2799 h 3473"/>
              <a:gd name="T44" fmla="*/ 1997 w 3457"/>
              <a:gd name="T45" fmla="*/ 2744 h 3473"/>
              <a:gd name="T46" fmla="*/ 2962 w 3457"/>
              <a:gd name="T47" fmla="*/ 1778 h 3473"/>
              <a:gd name="T48" fmla="*/ 3055 w 3457"/>
              <a:gd name="T49" fmla="*/ 1739 h 3473"/>
              <a:gd name="T50" fmla="*/ 2377 w 3457"/>
              <a:gd name="T51" fmla="*/ 1520 h 3473"/>
              <a:gd name="T52" fmla="*/ 648 w 3457"/>
              <a:gd name="T53" fmla="*/ 1520 h 3473"/>
              <a:gd name="T54" fmla="*/ 2377 w 3457"/>
              <a:gd name="T55" fmla="*/ 1302 h 3473"/>
              <a:gd name="T56" fmla="*/ 648 w 3457"/>
              <a:gd name="T57" fmla="*/ 651 h 3473"/>
              <a:gd name="T58" fmla="*/ 648 w 3457"/>
              <a:gd name="T59" fmla="*/ 868 h 3473"/>
              <a:gd name="T60" fmla="*/ 2593 w 3457"/>
              <a:gd name="T61" fmla="*/ 0 h 3473"/>
              <a:gd name="T62" fmla="*/ 2749 w 3457"/>
              <a:gd name="T63" fmla="*/ 29 h 3473"/>
              <a:gd name="T64" fmla="*/ 2880 w 3457"/>
              <a:gd name="T65" fmla="*/ 110 h 3473"/>
              <a:gd name="T66" fmla="*/ 2974 w 3457"/>
              <a:gd name="T67" fmla="*/ 230 h 3473"/>
              <a:gd name="T68" fmla="*/ 3022 w 3457"/>
              <a:gd name="T69" fmla="*/ 380 h 3473"/>
              <a:gd name="T70" fmla="*/ 2809 w 3457"/>
              <a:gd name="T71" fmla="*/ 1710 h 3473"/>
              <a:gd name="T72" fmla="*/ 2797 w 3457"/>
              <a:gd name="T73" fmla="*/ 366 h 3473"/>
              <a:gd name="T74" fmla="*/ 2745 w 3457"/>
              <a:gd name="T75" fmla="*/ 281 h 3473"/>
              <a:gd name="T76" fmla="*/ 2661 w 3457"/>
              <a:gd name="T77" fmla="*/ 228 h 3473"/>
              <a:gd name="T78" fmla="*/ 432 w 3457"/>
              <a:gd name="T79" fmla="*/ 217 h 3473"/>
              <a:gd name="T80" fmla="*/ 333 w 3457"/>
              <a:gd name="T81" fmla="*/ 242 h 3473"/>
              <a:gd name="T82" fmla="*/ 257 w 3457"/>
              <a:gd name="T83" fmla="*/ 306 h 3473"/>
              <a:gd name="T84" fmla="*/ 219 w 3457"/>
              <a:gd name="T85" fmla="*/ 399 h 3473"/>
              <a:gd name="T86" fmla="*/ 219 w 3457"/>
              <a:gd name="T87" fmla="*/ 3074 h 3473"/>
              <a:gd name="T88" fmla="*/ 257 w 3457"/>
              <a:gd name="T89" fmla="*/ 3167 h 3473"/>
              <a:gd name="T90" fmla="*/ 333 w 3457"/>
              <a:gd name="T91" fmla="*/ 3232 h 3473"/>
              <a:gd name="T92" fmla="*/ 432 w 3457"/>
              <a:gd name="T93" fmla="*/ 3256 h 3473"/>
              <a:gd name="T94" fmla="*/ 432 w 3457"/>
              <a:gd name="T95" fmla="*/ 3473 h 3473"/>
              <a:gd name="T96" fmla="*/ 276 w 3457"/>
              <a:gd name="T97" fmla="*/ 3444 h 3473"/>
              <a:gd name="T98" fmla="*/ 145 w 3457"/>
              <a:gd name="T99" fmla="*/ 3364 h 3473"/>
              <a:gd name="T100" fmla="*/ 50 w 3457"/>
              <a:gd name="T101" fmla="*/ 3243 h 3473"/>
              <a:gd name="T102" fmla="*/ 3 w 3457"/>
              <a:gd name="T103" fmla="*/ 3093 h 3473"/>
              <a:gd name="T104" fmla="*/ 3 w 3457"/>
              <a:gd name="T105" fmla="*/ 380 h 3473"/>
              <a:gd name="T106" fmla="*/ 50 w 3457"/>
              <a:gd name="T107" fmla="*/ 230 h 3473"/>
              <a:gd name="T108" fmla="*/ 145 w 3457"/>
              <a:gd name="T109" fmla="*/ 110 h 3473"/>
              <a:gd name="T110" fmla="*/ 276 w 3457"/>
              <a:gd name="T111" fmla="*/ 29 h 3473"/>
              <a:gd name="T112" fmla="*/ 432 w 3457"/>
              <a:gd name="T113" fmla="*/ 0 h 3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7" h="3473">
                <a:moveTo>
                  <a:pt x="2782" y="2107"/>
                </a:moveTo>
                <a:lnTo>
                  <a:pt x="2084" y="2809"/>
                </a:lnTo>
                <a:lnTo>
                  <a:pt x="2070" y="2823"/>
                </a:lnTo>
                <a:lnTo>
                  <a:pt x="2056" y="2841"/>
                </a:lnTo>
                <a:lnTo>
                  <a:pt x="2039" y="2861"/>
                </a:lnTo>
                <a:lnTo>
                  <a:pt x="2022" y="2884"/>
                </a:lnTo>
                <a:lnTo>
                  <a:pt x="2003" y="2907"/>
                </a:lnTo>
                <a:lnTo>
                  <a:pt x="2283" y="3189"/>
                </a:lnTo>
                <a:lnTo>
                  <a:pt x="2309" y="3172"/>
                </a:lnTo>
                <a:lnTo>
                  <a:pt x="2331" y="3158"/>
                </a:lnTo>
                <a:lnTo>
                  <a:pt x="2351" y="3145"/>
                </a:lnTo>
                <a:lnTo>
                  <a:pt x="2368" y="3132"/>
                </a:lnTo>
                <a:lnTo>
                  <a:pt x="2381" y="3122"/>
                </a:lnTo>
                <a:lnTo>
                  <a:pt x="2390" y="3116"/>
                </a:lnTo>
                <a:lnTo>
                  <a:pt x="3089" y="2415"/>
                </a:lnTo>
                <a:lnTo>
                  <a:pt x="2782" y="2107"/>
                </a:lnTo>
                <a:close/>
                <a:moveTo>
                  <a:pt x="648" y="1954"/>
                </a:moveTo>
                <a:lnTo>
                  <a:pt x="1512" y="1954"/>
                </a:lnTo>
                <a:lnTo>
                  <a:pt x="1512" y="2171"/>
                </a:lnTo>
                <a:lnTo>
                  <a:pt x="648" y="2171"/>
                </a:lnTo>
                <a:lnTo>
                  <a:pt x="648" y="1954"/>
                </a:lnTo>
                <a:close/>
                <a:moveTo>
                  <a:pt x="3089" y="1737"/>
                </a:moveTo>
                <a:lnTo>
                  <a:pt x="3122" y="1739"/>
                </a:lnTo>
                <a:lnTo>
                  <a:pt x="3154" y="1747"/>
                </a:lnTo>
                <a:lnTo>
                  <a:pt x="3184" y="1760"/>
                </a:lnTo>
                <a:lnTo>
                  <a:pt x="3214" y="1778"/>
                </a:lnTo>
                <a:lnTo>
                  <a:pt x="3241" y="1800"/>
                </a:lnTo>
                <a:lnTo>
                  <a:pt x="3394" y="1954"/>
                </a:lnTo>
                <a:lnTo>
                  <a:pt x="3416" y="1981"/>
                </a:lnTo>
                <a:lnTo>
                  <a:pt x="3434" y="2010"/>
                </a:lnTo>
                <a:lnTo>
                  <a:pt x="3447" y="2042"/>
                </a:lnTo>
                <a:lnTo>
                  <a:pt x="3455" y="2074"/>
                </a:lnTo>
                <a:lnTo>
                  <a:pt x="3457" y="2107"/>
                </a:lnTo>
                <a:lnTo>
                  <a:pt x="3455" y="2140"/>
                </a:lnTo>
                <a:lnTo>
                  <a:pt x="3447" y="2173"/>
                </a:lnTo>
                <a:lnTo>
                  <a:pt x="3434" y="2204"/>
                </a:lnTo>
                <a:lnTo>
                  <a:pt x="3416" y="2234"/>
                </a:lnTo>
                <a:lnTo>
                  <a:pt x="3394" y="2261"/>
                </a:lnTo>
                <a:lnTo>
                  <a:pt x="2466" y="3193"/>
                </a:lnTo>
                <a:lnTo>
                  <a:pt x="2457" y="3201"/>
                </a:lnTo>
                <a:lnTo>
                  <a:pt x="2443" y="3212"/>
                </a:lnTo>
                <a:lnTo>
                  <a:pt x="2426" y="3224"/>
                </a:lnTo>
                <a:lnTo>
                  <a:pt x="2408" y="3238"/>
                </a:lnTo>
                <a:lnTo>
                  <a:pt x="2386" y="3252"/>
                </a:lnTo>
                <a:lnTo>
                  <a:pt x="2365" y="3265"/>
                </a:lnTo>
                <a:lnTo>
                  <a:pt x="2343" y="3280"/>
                </a:lnTo>
                <a:lnTo>
                  <a:pt x="2319" y="3294"/>
                </a:lnTo>
                <a:lnTo>
                  <a:pt x="2298" y="3308"/>
                </a:lnTo>
                <a:lnTo>
                  <a:pt x="2277" y="3321"/>
                </a:lnTo>
                <a:lnTo>
                  <a:pt x="2258" y="3333"/>
                </a:lnTo>
                <a:lnTo>
                  <a:pt x="2240" y="3343"/>
                </a:lnTo>
                <a:lnTo>
                  <a:pt x="2226" y="3352"/>
                </a:lnTo>
                <a:lnTo>
                  <a:pt x="2215" y="3358"/>
                </a:lnTo>
                <a:lnTo>
                  <a:pt x="2208" y="3363"/>
                </a:lnTo>
                <a:lnTo>
                  <a:pt x="2206" y="3365"/>
                </a:lnTo>
                <a:lnTo>
                  <a:pt x="1728" y="3473"/>
                </a:lnTo>
                <a:lnTo>
                  <a:pt x="1836" y="2994"/>
                </a:lnTo>
                <a:lnTo>
                  <a:pt x="1839" y="2979"/>
                </a:lnTo>
                <a:lnTo>
                  <a:pt x="1845" y="2962"/>
                </a:lnTo>
                <a:lnTo>
                  <a:pt x="1854" y="2941"/>
                </a:lnTo>
                <a:lnTo>
                  <a:pt x="1867" y="2918"/>
                </a:lnTo>
                <a:lnTo>
                  <a:pt x="1881" y="2895"/>
                </a:lnTo>
                <a:lnTo>
                  <a:pt x="1898" y="2870"/>
                </a:lnTo>
                <a:lnTo>
                  <a:pt x="1915" y="2845"/>
                </a:lnTo>
                <a:lnTo>
                  <a:pt x="1933" y="2822"/>
                </a:lnTo>
                <a:lnTo>
                  <a:pt x="1950" y="2799"/>
                </a:lnTo>
                <a:lnTo>
                  <a:pt x="1967" y="2778"/>
                </a:lnTo>
                <a:lnTo>
                  <a:pt x="1983" y="2760"/>
                </a:lnTo>
                <a:lnTo>
                  <a:pt x="1997" y="2744"/>
                </a:lnTo>
                <a:lnTo>
                  <a:pt x="2008" y="2732"/>
                </a:lnTo>
                <a:lnTo>
                  <a:pt x="2935" y="1800"/>
                </a:lnTo>
                <a:lnTo>
                  <a:pt x="2962" y="1778"/>
                </a:lnTo>
                <a:lnTo>
                  <a:pt x="2992" y="1760"/>
                </a:lnTo>
                <a:lnTo>
                  <a:pt x="3023" y="1747"/>
                </a:lnTo>
                <a:lnTo>
                  <a:pt x="3055" y="1739"/>
                </a:lnTo>
                <a:lnTo>
                  <a:pt x="3089" y="1737"/>
                </a:lnTo>
                <a:close/>
                <a:moveTo>
                  <a:pt x="648" y="1520"/>
                </a:moveTo>
                <a:lnTo>
                  <a:pt x="2377" y="1520"/>
                </a:lnTo>
                <a:lnTo>
                  <a:pt x="2377" y="1737"/>
                </a:lnTo>
                <a:lnTo>
                  <a:pt x="648" y="1737"/>
                </a:lnTo>
                <a:lnTo>
                  <a:pt x="648" y="1520"/>
                </a:lnTo>
                <a:close/>
                <a:moveTo>
                  <a:pt x="648" y="1085"/>
                </a:moveTo>
                <a:lnTo>
                  <a:pt x="2377" y="1085"/>
                </a:lnTo>
                <a:lnTo>
                  <a:pt x="2377" y="1302"/>
                </a:lnTo>
                <a:lnTo>
                  <a:pt x="648" y="1302"/>
                </a:lnTo>
                <a:lnTo>
                  <a:pt x="648" y="1085"/>
                </a:lnTo>
                <a:close/>
                <a:moveTo>
                  <a:pt x="648" y="651"/>
                </a:moveTo>
                <a:lnTo>
                  <a:pt x="2377" y="651"/>
                </a:lnTo>
                <a:lnTo>
                  <a:pt x="2377" y="868"/>
                </a:lnTo>
                <a:lnTo>
                  <a:pt x="648" y="868"/>
                </a:lnTo>
                <a:lnTo>
                  <a:pt x="648" y="651"/>
                </a:lnTo>
                <a:close/>
                <a:moveTo>
                  <a:pt x="432" y="0"/>
                </a:moveTo>
                <a:lnTo>
                  <a:pt x="2593" y="0"/>
                </a:lnTo>
                <a:lnTo>
                  <a:pt x="2647" y="4"/>
                </a:lnTo>
                <a:lnTo>
                  <a:pt x="2699" y="13"/>
                </a:lnTo>
                <a:lnTo>
                  <a:pt x="2749" y="29"/>
                </a:lnTo>
                <a:lnTo>
                  <a:pt x="2796" y="52"/>
                </a:lnTo>
                <a:lnTo>
                  <a:pt x="2840" y="78"/>
                </a:lnTo>
                <a:lnTo>
                  <a:pt x="2880" y="110"/>
                </a:lnTo>
                <a:lnTo>
                  <a:pt x="2915" y="146"/>
                </a:lnTo>
                <a:lnTo>
                  <a:pt x="2947" y="186"/>
                </a:lnTo>
                <a:lnTo>
                  <a:pt x="2974" y="230"/>
                </a:lnTo>
                <a:lnTo>
                  <a:pt x="2996" y="277"/>
                </a:lnTo>
                <a:lnTo>
                  <a:pt x="3012" y="327"/>
                </a:lnTo>
                <a:lnTo>
                  <a:pt x="3022" y="380"/>
                </a:lnTo>
                <a:lnTo>
                  <a:pt x="3025" y="434"/>
                </a:lnTo>
                <a:lnTo>
                  <a:pt x="3025" y="1493"/>
                </a:lnTo>
                <a:lnTo>
                  <a:pt x="2809" y="1710"/>
                </a:lnTo>
                <a:lnTo>
                  <a:pt x="2809" y="434"/>
                </a:lnTo>
                <a:lnTo>
                  <a:pt x="2806" y="399"/>
                </a:lnTo>
                <a:lnTo>
                  <a:pt x="2797" y="366"/>
                </a:lnTo>
                <a:lnTo>
                  <a:pt x="2784" y="335"/>
                </a:lnTo>
                <a:lnTo>
                  <a:pt x="2767" y="306"/>
                </a:lnTo>
                <a:lnTo>
                  <a:pt x="2745" y="281"/>
                </a:lnTo>
                <a:lnTo>
                  <a:pt x="2721" y="259"/>
                </a:lnTo>
                <a:lnTo>
                  <a:pt x="2692" y="242"/>
                </a:lnTo>
                <a:lnTo>
                  <a:pt x="2661" y="228"/>
                </a:lnTo>
                <a:lnTo>
                  <a:pt x="2628" y="220"/>
                </a:lnTo>
                <a:lnTo>
                  <a:pt x="2593" y="217"/>
                </a:lnTo>
                <a:lnTo>
                  <a:pt x="432" y="217"/>
                </a:lnTo>
                <a:lnTo>
                  <a:pt x="397" y="220"/>
                </a:lnTo>
                <a:lnTo>
                  <a:pt x="364" y="228"/>
                </a:lnTo>
                <a:lnTo>
                  <a:pt x="333" y="242"/>
                </a:lnTo>
                <a:lnTo>
                  <a:pt x="304" y="259"/>
                </a:lnTo>
                <a:lnTo>
                  <a:pt x="279" y="281"/>
                </a:lnTo>
                <a:lnTo>
                  <a:pt x="257" y="306"/>
                </a:lnTo>
                <a:lnTo>
                  <a:pt x="240" y="335"/>
                </a:lnTo>
                <a:lnTo>
                  <a:pt x="227" y="366"/>
                </a:lnTo>
                <a:lnTo>
                  <a:pt x="219" y="399"/>
                </a:lnTo>
                <a:lnTo>
                  <a:pt x="216" y="434"/>
                </a:lnTo>
                <a:lnTo>
                  <a:pt x="216" y="3039"/>
                </a:lnTo>
                <a:lnTo>
                  <a:pt x="219" y="3074"/>
                </a:lnTo>
                <a:lnTo>
                  <a:pt x="227" y="3107"/>
                </a:lnTo>
                <a:lnTo>
                  <a:pt x="240" y="3138"/>
                </a:lnTo>
                <a:lnTo>
                  <a:pt x="257" y="3167"/>
                </a:lnTo>
                <a:lnTo>
                  <a:pt x="279" y="3193"/>
                </a:lnTo>
                <a:lnTo>
                  <a:pt x="304" y="3214"/>
                </a:lnTo>
                <a:lnTo>
                  <a:pt x="333" y="3232"/>
                </a:lnTo>
                <a:lnTo>
                  <a:pt x="364" y="3245"/>
                </a:lnTo>
                <a:lnTo>
                  <a:pt x="397" y="3254"/>
                </a:lnTo>
                <a:lnTo>
                  <a:pt x="432" y="3256"/>
                </a:lnTo>
                <a:lnTo>
                  <a:pt x="1620" y="3256"/>
                </a:lnTo>
                <a:lnTo>
                  <a:pt x="1620" y="3473"/>
                </a:lnTo>
                <a:lnTo>
                  <a:pt x="432" y="3473"/>
                </a:lnTo>
                <a:lnTo>
                  <a:pt x="378" y="3470"/>
                </a:lnTo>
                <a:lnTo>
                  <a:pt x="326" y="3460"/>
                </a:lnTo>
                <a:lnTo>
                  <a:pt x="276" y="3444"/>
                </a:lnTo>
                <a:lnTo>
                  <a:pt x="229" y="3423"/>
                </a:lnTo>
                <a:lnTo>
                  <a:pt x="185" y="3395"/>
                </a:lnTo>
                <a:lnTo>
                  <a:pt x="145" y="3364"/>
                </a:lnTo>
                <a:lnTo>
                  <a:pt x="109" y="3327"/>
                </a:lnTo>
                <a:lnTo>
                  <a:pt x="78" y="3287"/>
                </a:lnTo>
                <a:lnTo>
                  <a:pt x="50" y="3243"/>
                </a:lnTo>
                <a:lnTo>
                  <a:pt x="29" y="3196"/>
                </a:lnTo>
                <a:lnTo>
                  <a:pt x="13" y="3146"/>
                </a:lnTo>
                <a:lnTo>
                  <a:pt x="3" y="3093"/>
                </a:lnTo>
                <a:lnTo>
                  <a:pt x="0" y="3039"/>
                </a:lnTo>
                <a:lnTo>
                  <a:pt x="0" y="434"/>
                </a:lnTo>
                <a:lnTo>
                  <a:pt x="3" y="380"/>
                </a:lnTo>
                <a:lnTo>
                  <a:pt x="13" y="327"/>
                </a:lnTo>
                <a:lnTo>
                  <a:pt x="29" y="277"/>
                </a:lnTo>
                <a:lnTo>
                  <a:pt x="50" y="230"/>
                </a:lnTo>
                <a:lnTo>
                  <a:pt x="78" y="186"/>
                </a:lnTo>
                <a:lnTo>
                  <a:pt x="109" y="146"/>
                </a:lnTo>
                <a:lnTo>
                  <a:pt x="145" y="110"/>
                </a:lnTo>
                <a:lnTo>
                  <a:pt x="185" y="78"/>
                </a:lnTo>
                <a:lnTo>
                  <a:pt x="229" y="52"/>
                </a:lnTo>
                <a:lnTo>
                  <a:pt x="276" y="29"/>
                </a:lnTo>
                <a:lnTo>
                  <a:pt x="326" y="13"/>
                </a:lnTo>
                <a:lnTo>
                  <a:pt x="378" y="4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E1424A9-434A-4C62-BF19-B28B73C6B884}"/>
              </a:ext>
            </a:extLst>
          </p:cNvPr>
          <p:cNvGrpSpPr/>
          <p:nvPr/>
        </p:nvGrpSpPr>
        <p:grpSpPr>
          <a:xfrm>
            <a:off x="9955583" y="3847044"/>
            <a:ext cx="251836" cy="251514"/>
            <a:chOff x="-1262063" y="987426"/>
            <a:chExt cx="4983163" cy="4976813"/>
          </a:xfrm>
          <a:solidFill>
            <a:schemeClr val="accent5"/>
          </a:solidFill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578CF76F-3BF9-40C0-A74D-BE1678562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62063" y="987426"/>
              <a:ext cx="4983163" cy="4976813"/>
            </a:xfrm>
            <a:custGeom>
              <a:avLst/>
              <a:gdLst>
                <a:gd name="T0" fmla="*/ 265 w 6278"/>
                <a:gd name="T1" fmla="*/ 0 h 6271"/>
                <a:gd name="T2" fmla="*/ 319 w 6278"/>
                <a:gd name="T3" fmla="*/ 6 h 6271"/>
                <a:gd name="T4" fmla="*/ 368 w 6278"/>
                <a:gd name="T5" fmla="*/ 21 h 6271"/>
                <a:gd name="T6" fmla="*/ 412 w 6278"/>
                <a:gd name="T7" fmla="*/ 44 h 6271"/>
                <a:gd name="T8" fmla="*/ 450 w 6278"/>
                <a:gd name="T9" fmla="*/ 76 h 6271"/>
                <a:gd name="T10" fmla="*/ 483 w 6278"/>
                <a:gd name="T11" fmla="*/ 114 h 6271"/>
                <a:gd name="T12" fmla="*/ 507 w 6278"/>
                <a:gd name="T13" fmla="*/ 158 h 6271"/>
                <a:gd name="T14" fmla="*/ 523 w 6278"/>
                <a:gd name="T15" fmla="*/ 208 h 6271"/>
                <a:gd name="T16" fmla="*/ 528 w 6278"/>
                <a:gd name="T17" fmla="*/ 261 h 6271"/>
                <a:gd name="T18" fmla="*/ 526 w 6278"/>
                <a:gd name="T19" fmla="*/ 5747 h 6271"/>
                <a:gd name="T20" fmla="*/ 6015 w 6278"/>
                <a:gd name="T21" fmla="*/ 5749 h 6271"/>
                <a:gd name="T22" fmla="*/ 6068 w 6278"/>
                <a:gd name="T23" fmla="*/ 5754 h 6271"/>
                <a:gd name="T24" fmla="*/ 6118 w 6278"/>
                <a:gd name="T25" fmla="*/ 5770 h 6271"/>
                <a:gd name="T26" fmla="*/ 6162 w 6278"/>
                <a:gd name="T27" fmla="*/ 5794 h 6271"/>
                <a:gd name="T28" fmla="*/ 6200 w 6278"/>
                <a:gd name="T29" fmla="*/ 5825 h 6271"/>
                <a:gd name="T30" fmla="*/ 6232 w 6278"/>
                <a:gd name="T31" fmla="*/ 5863 h 6271"/>
                <a:gd name="T32" fmla="*/ 6257 w 6278"/>
                <a:gd name="T33" fmla="*/ 5909 h 6271"/>
                <a:gd name="T34" fmla="*/ 6272 w 6278"/>
                <a:gd name="T35" fmla="*/ 5956 h 6271"/>
                <a:gd name="T36" fmla="*/ 6278 w 6278"/>
                <a:gd name="T37" fmla="*/ 6010 h 6271"/>
                <a:gd name="T38" fmla="*/ 6272 w 6278"/>
                <a:gd name="T39" fmla="*/ 6061 h 6271"/>
                <a:gd name="T40" fmla="*/ 6257 w 6278"/>
                <a:gd name="T41" fmla="*/ 6111 h 6271"/>
                <a:gd name="T42" fmla="*/ 6232 w 6278"/>
                <a:gd name="T43" fmla="*/ 6155 h 6271"/>
                <a:gd name="T44" fmla="*/ 6200 w 6278"/>
                <a:gd name="T45" fmla="*/ 6195 h 6271"/>
                <a:gd name="T46" fmla="*/ 6162 w 6278"/>
                <a:gd name="T47" fmla="*/ 6225 h 6271"/>
                <a:gd name="T48" fmla="*/ 6118 w 6278"/>
                <a:gd name="T49" fmla="*/ 6250 h 6271"/>
                <a:gd name="T50" fmla="*/ 6068 w 6278"/>
                <a:gd name="T51" fmla="*/ 6265 h 6271"/>
                <a:gd name="T52" fmla="*/ 6015 w 6278"/>
                <a:gd name="T53" fmla="*/ 6271 h 6271"/>
                <a:gd name="T54" fmla="*/ 263 w 6278"/>
                <a:gd name="T55" fmla="*/ 6267 h 6271"/>
                <a:gd name="T56" fmla="*/ 250 w 6278"/>
                <a:gd name="T57" fmla="*/ 6267 h 6271"/>
                <a:gd name="T58" fmla="*/ 200 w 6278"/>
                <a:gd name="T59" fmla="*/ 6261 h 6271"/>
                <a:gd name="T60" fmla="*/ 156 w 6278"/>
                <a:gd name="T61" fmla="*/ 6246 h 6271"/>
                <a:gd name="T62" fmla="*/ 115 w 6278"/>
                <a:gd name="T63" fmla="*/ 6223 h 6271"/>
                <a:gd name="T64" fmla="*/ 78 w 6278"/>
                <a:gd name="T65" fmla="*/ 6193 h 6271"/>
                <a:gd name="T66" fmla="*/ 44 w 6278"/>
                <a:gd name="T67" fmla="*/ 6153 h 6271"/>
                <a:gd name="T68" fmla="*/ 21 w 6278"/>
                <a:gd name="T69" fmla="*/ 6107 h 6271"/>
                <a:gd name="T70" fmla="*/ 6 w 6278"/>
                <a:gd name="T71" fmla="*/ 6059 h 6271"/>
                <a:gd name="T72" fmla="*/ 0 w 6278"/>
                <a:gd name="T73" fmla="*/ 6008 h 6271"/>
                <a:gd name="T74" fmla="*/ 4 w 6278"/>
                <a:gd name="T75" fmla="*/ 261 h 6271"/>
                <a:gd name="T76" fmla="*/ 8 w 6278"/>
                <a:gd name="T77" fmla="*/ 208 h 6271"/>
                <a:gd name="T78" fmla="*/ 23 w 6278"/>
                <a:gd name="T79" fmla="*/ 158 h 6271"/>
                <a:gd name="T80" fmla="*/ 48 w 6278"/>
                <a:gd name="T81" fmla="*/ 114 h 6271"/>
                <a:gd name="T82" fmla="*/ 80 w 6278"/>
                <a:gd name="T83" fmla="*/ 76 h 6271"/>
                <a:gd name="T84" fmla="*/ 118 w 6278"/>
                <a:gd name="T85" fmla="*/ 44 h 6271"/>
                <a:gd name="T86" fmla="*/ 164 w 6278"/>
                <a:gd name="T87" fmla="*/ 19 h 6271"/>
                <a:gd name="T88" fmla="*/ 214 w 6278"/>
                <a:gd name="T89" fmla="*/ 4 h 6271"/>
                <a:gd name="T90" fmla="*/ 265 w 6278"/>
                <a:gd name="T91" fmla="*/ 0 h 6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78" h="6271">
                  <a:moveTo>
                    <a:pt x="265" y="0"/>
                  </a:moveTo>
                  <a:lnTo>
                    <a:pt x="319" y="6"/>
                  </a:lnTo>
                  <a:lnTo>
                    <a:pt x="368" y="21"/>
                  </a:lnTo>
                  <a:lnTo>
                    <a:pt x="412" y="44"/>
                  </a:lnTo>
                  <a:lnTo>
                    <a:pt x="450" y="76"/>
                  </a:lnTo>
                  <a:lnTo>
                    <a:pt x="483" y="114"/>
                  </a:lnTo>
                  <a:lnTo>
                    <a:pt x="507" y="158"/>
                  </a:lnTo>
                  <a:lnTo>
                    <a:pt x="523" y="208"/>
                  </a:lnTo>
                  <a:lnTo>
                    <a:pt x="528" y="261"/>
                  </a:lnTo>
                  <a:lnTo>
                    <a:pt x="526" y="5747"/>
                  </a:lnTo>
                  <a:lnTo>
                    <a:pt x="6015" y="5749"/>
                  </a:lnTo>
                  <a:lnTo>
                    <a:pt x="6068" y="5754"/>
                  </a:lnTo>
                  <a:lnTo>
                    <a:pt x="6118" y="5770"/>
                  </a:lnTo>
                  <a:lnTo>
                    <a:pt x="6162" y="5794"/>
                  </a:lnTo>
                  <a:lnTo>
                    <a:pt x="6200" y="5825"/>
                  </a:lnTo>
                  <a:lnTo>
                    <a:pt x="6232" y="5863"/>
                  </a:lnTo>
                  <a:lnTo>
                    <a:pt x="6257" y="5909"/>
                  </a:lnTo>
                  <a:lnTo>
                    <a:pt x="6272" y="5956"/>
                  </a:lnTo>
                  <a:lnTo>
                    <a:pt x="6278" y="6010"/>
                  </a:lnTo>
                  <a:lnTo>
                    <a:pt x="6272" y="6061"/>
                  </a:lnTo>
                  <a:lnTo>
                    <a:pt x="6257" y="6111"/>
                  </a:lnTo>
                  <a:lnTo>
                    <a:pt x="6232" y="6155"/>
                  </a:lnTo>
                  <a:lnTo>
                    <a:pt x="6200" y="6195"/>
                  </a:lnTo>
                  <a:lnTo>
                    <a:pt x="6162" y="6225"/>
                  </a:lnTo>
                  <a:lnTo>
                    <a:pt x="6118" y="6250"/>
                  </a:lnTo>
                  <a:lnTo>
                    <a:pt x="6068" y="6265"/>
                  </a:lnTo>
                  <a:lnTo>
                    <a:pt x="6015" y="6271"/>
                  </a:lnTo>
                  <a:lnTo>
                    <a:pt x="263" y="6267"/>
                  </a:lnTo>
                  <a:lnTo>
                    <a:pt x="250" y="6267"/>
                  </a:lnTo>
                  <a:lnTo>
                    <a:pt x="200" y="6261"/>
                  </a:lnTo>
                  <a:lnTo>
                    <a:pt x="156" y="6246"/>
                  </a:lnTo>
                  <a:lnTo>
                    <a:pt x="115" y="6223"/>
                  </a:lnTo>
                  <a:lnTo>
                    <a:pt x="78" y="6193"/>
                  </a:lnTo>
                  <a:lnTo>
                    <a:pt x="44" y="6153"/>
                  </a:lnTo>
                  <a:lnTo>
                    <a:pt x="21" y="6107"/>
                  </a:lnTo>
                  <a:lnTo>
                    <a:pt x="6" y="6059"/>
                  </a:lnTo>
                  <a:lnTo>
                    <a:pt x="0" y="6008"/>
                  </a:lnTo>
                  <a:lnTo>
                    <a:pt x="4" y="261"/>
                  </a:lnTo>
                  <a:lnTo>
                    <a:pt x="8" y="208"/>
                  </a:lnTo>
                  <a:lnTo>
                    <a:pt x="23" y="158"/>
                  </a:lnTo>
                  <a:lnTo>
                    <a:pt x="48" y="114"/>
                  </a:lnTo>
                  <a:lnTo>
                    <a:pt x="80" y="76"/>
                  </a:lnTo>
                  <a:lnTo>
                    <a:pt x="118" y="44"/>
                  </a:lnTo>
                  <a:lnTo>
                    <a:pt x="164" y="19"/>
                  </a:lnTo>
                  <a:lnTo>
                    <a:pt x="214" y="4"/>
                  </a:lnTo>
                  <a:lnTo>
                    <a:pt x="2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7E25F2E1-11D9-4573-87FC-7D717DAEC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9588" y="1928813"/>
              <a:ext cx="4157663" cy="3076575"/>
            </a:xfrm>
            <a:custGeom>
              <a:avLst/>
              <a:gdLst>
                <a:gd name="T0" fmla="*/ 4607 w 5238"/>
                <a:gd name="T1" fmla="*/ 4 h 3878"/>
                <a:gd name="T2" fmla="*/ 4682 w 5238"/>
                <a:gd name="T3" fmla="*/ 25 h 3878"/>
                <a:gd name="T4" fmla="*/ 4750 w 5238"/>
                <a:gd name="T5" fmla="*/ 73 h 3878"/>
                <a:gd name="T6" fmla="*/ 4807 w 5238"/>
                <a:gd name="T7" fmla="*/ 153 h 3878"/>
                <a:gd name="T8" fmla="*/ 5231 w 5238"/>
                <a:gd name="T9" fmla="*/ 1086 h 3878"/>
                <a:gd name="T10" fmla="*/ 5238 w 5238"/>
                <a:gd name="T11" fmla="*/ 1176 h 3878"/>
                <a:gd name="T12" fmla="*/ 5216 w 5238"/>
                <a:gd name="T13" fmla="*/ 1263 h 3878"/>
                <a:gd name="T14" fmla="*/ 5164 w 5238"/>
                <a:gd name="T15" fmla="*/ 1336 h 3878"/>
                <a:gd name="T16" fmla="*/ 5086 w 5238"/>
                <a:gd name="T17" fmla="*/ 1387 h 3878"/>
                <a:gd name="T18" fmla="*/ 5050 w 5238"/>
                <a:gd name="T19" fmla="*/ 1401 h 3878"/>
                <a:gd name="T20" fmla="*/ 4994 w 5238"/>
                <a:gd name="T21" fmla="*/ 1410 h 3878"/>
                <a:gd name="T22" fmla="*/ 4931 w 5238"/>
                <a:gd name="T23" fmla="*/ 1408 h 3878"/>
                <a:gd name="T24" fmla="*/ 4863 w 5238"/>
                <a:gd name="T25" fmla="*/ 1387 h 3878"/>
                <a:gd name="T26" fmla="*/ 4796 w 5238"/>
                <a:gd name="T27" fmla="*/ 1340 h 3878"/>
                <a:gd name="T28" fmla="*/ 4737 w 5238"/>
                <a:gd name="T29" fmla="*/ 1258 h 3878"/>
                <a:gd name="T30" fmla="*/ 3938 w 5238"/>
                <a:gd name="T31" fmla="*/ 2363 h 3878"/>
                <a:gd name="T32" fmla="*/ 3884 w 5238"/>
                <a:gd name="T33" fmla="*/ 2441 h 3878"/>
                <a:gd name="T34" fmla="*/ 3806 w 5238"/>
                <a:gd name="T35" fmla="*/ 2492 h 3878"/>
                <a:gd name="T36" fmla="*/ 3715 w 5238"/>
                <a:gd name="T37" fmla="*/ 2515 h 3878"/>
                <a:gd name="T38" fmla="*/ 431 w 5238"/>
                <a:gd name="T39" fmla="*/ 3819 h 3878"/>
                <a:gd name="T40" fmla="*/ 353 w 5238"/>
                <a:gd name="T41" fmla="*/ 3864 h 3878"/>
                <a:gd name="T42" fmla="*/ 263 w 5238"/>
                <a:gd name="T43" fmla="*/ 3878 h 3878"/>
                <a:gd name="T44" fmla="*/ 173 w 5238"/>
                <a:gd name="T45" fmla="*/ 3862 h 3878"/>
                <a:gd name="T46" fmla="*/ 93 w 5238"/>
                <a:gd name="T47" fmla="*/ 3819 h 3878"/>
                <a:gd name="T48" fmla="*/ 34 w 5238"/>
                <a:gd name="T49" fmla="*/ 3746 h 3878"/>
                <a:gd name="T50" fmla="*/ 4 w 5238"/>
                <a:gd name="T51" fmla="*/ 3660 h 3878"/>
                <a:gd name="T52" fmla="*/ 4 w 5238"/>
                <a:gd name="T53" fmla="*/ 3571 h 3878"/>
                <a:gd name="T54" fmla="*/ 34 w 5238"/>
                <a:gd name="T55" fmla="*/ 3487 h 3878"/>
                <a:gd name="T56" fmla="*/ 93 w 5238"/>
                <a:gd name="T57" fmla="*/ 3417 h 3878"/>
                <a:gd name="T58" fmla="*/ 1638 w 5238"/>
                <a:gd name="T59" fmla="*/ 2134 h 3878"/>
                <a:gd name="T60" fmla="*/ 1716 w 5238"/>
                <a:gd name="T61" fmla="*/ 2104 h 3878"/>
                <a:gd name="T62" fmla="*/ 3528 w 5238"/>
                <a:gd name="T63" fmla="*/ 2001 h 3878"/>
                <a:gd name="T64" fmla="*/ 3806 w 5238"/>
                <a:gd name="T65" fmla="*/ 909 h 3878"/>
                <a:gd name="T66" fmla="*/ 3717 w 5238"/>
                <a:gd name="T67" fmla="*/ 934 h 3878"/>
                <a:gd name="T68" fmla="*/ 3627 w 5238"/>
                <a:gd name="T69" fmla="*/ 926 h 3878"/>
                <a:gd name="T70" fmla="*/ 3545 w 5238"/>
                <a:gd name="T71" fmla="*/ 890 h 3878"/>
                <a:gd name="T72" fmla="*/ 3480 w 5238"/>
                <a:gd name="T73" fmla="*/ 827 h 3878"/>
                <a:gd name="T74" fmla="*/ 3440 w 5238"/>
                <a:gd name="T75" fmla="*/ 741 h 3878"/>
                <a:gd name="T76" fmla="*/ 3433 w 5238"/>
                <a:gd name="T77" fmla="*/ 652 h 3878"/>
                <a:gd name="T78" fmla="*/ 3455 w 5238"/>
                <a:gd name="T79" fmla="*/ 564 h 3878"/>
                <a:gd name="T80" fmla="*/ 3507 w 5238"/>
                <a:gd name="T81" fmla="*/ 492 h 3878"/>
                <a:gd name="T82" fmla="*/ 3583 w 5238"/>
                <a:gd name="T83" fmla="*/ 436 h 3878"/>
                <a:gd name="T84" fmla="*/ 4479 w 5238"/>
                <a:gd name="T85" fmla="*/ 15 h 3878"/>
                <a:gd name="T86" fmla="*/ 4537 w 5238"/>
                <a:gd name="T87" fmla="*/ 2 h 3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38" h="3878">
                  <a:moveTo>
                    <a:pt x="4571" y="0"/>
                  </a:moveTo>
                  <a:lnTo>
                    <a:pt x="4607" y="4"/>
                  </a:lnTo>
                  <a:lnTo>
                    <a:pt x="4643" y="12"/>
                  </a:lnTo>
                  <a:lnTo>
                    <a:pt x="4682" y="25"/>
                  </a:lnTo>
                  <a:lnTo>
                    <a:pt x="4718" y="44"/>
                  </a:lnTo>
                  <a:lnTo>
                    <a:pt x="4750" y="73"/>
                  </a:lnTo>
                  <a:lnTo>
                    <a:pt x="4781" y="109"/>
                  </a:lnTo>
                  <a:lnTo>
                    <a:pt x="4807" y="153"/>
                  </a:lnTo>
                  <a:lnTo>
                    <a:pt x="5216" y="1042"/>
                  </a:lnTo>
                  <a:lnTo>
                    <a:pt x="5231" y="1086"/>
                  </a:lnTo>
                  <a:lnTo>
                    <a:pt x="5238" y="1132"/>
                  </a:lnTo>
                  <a:lnTo>
                    <a:pt x="5238" y="1176"/>
                  </a:lnTo>
                  <a:lnTo>
                    <a:pt x="5231" y="1221"/>
                  </a:lnTo>
                  <a:lnTo>
                    <a:pt x="5216" y="1263"/>
                  </a:lnTo>
                  <a:lnTo>
                    <a:pt x="5193" y="1302"/>
                  </a:lnTo>
                  <a:lnTo>
                    <a:pt x="5164" y="1336"/>
                  </a:lnTo>
                  <a:lnTo>
                    <a:pt x="5128" y="1364"/>
                  </a:lnTo>
                  <a:lnTo>
                    <a:pt x="5086" y="1387"/>
                  </a:lnTo>
                  <a:lnTo>
                    <a:pt x="5071" y="1393"/>
                  </a:lnTo>
                  <a:lnTo>
                    <a:pt x="5050" y="1401"/>
                  </a:lnTo>
                  <a:lnTo>
                    <a:pt x="5023" y="1406"/>
                  </a:lnTo>
                  <a:lnTo>
                    <a:pt x="4994" y="1410"/>
                  </a:lnTo>
                  <a:lnTo>
                    <a:pt x="4964" y="1410"/>
                  </a:lnTo>
                  <a:lnTo>
                    <a:pt x="4931" y="1408"/>
                  </a:lnTo>
                  <a:lnTo>
                    <a:pt x="4897" y="1401"/>
                  </a:lnTo>
                  <a:lnTo>
                    <a:pt x="4863" y="1387"/>
                  </a:lnTo>
                  <a:lnTo>
                    <a:pt x="4828" y="1368"/>
                  </a:lnTo>
                  <a:lnTo>
                    <a:pt x="4796" y="1340"/>
                  </a:lnTo>
                  <a:lnTo>
                    <a:pt x="4766" y="1303"/>
                  </a:lnTo>
                  <a:lnTo>
                    <a:pt x="4737" y="1258"/>
                  </a:lnTo>
                  <a:lnTo>
                    <a:pt x="4598" y="949"/>
                  </a:lnTo>
                  <a:lnTo>
                    <a:pt x="3938" y="2363"/>
                  </a:lnTo>
                  <a:lnTo>
                    <a:pt x="3915" y="2405"/>
                  </a:lnTo>
                  <a:lnTo>
                    <a:pt x="3884" y="2441"/>
                  </a:lnTo>
                  <a:lnTo>
                    <a:pt x="3848" y="2470"/>
                  </a:lnTo>
                  <a:lnTo>
                    <a:pt x="3806" y="2492"/>
                  </a:lnTo>
                  <a:lnTo>
                    <a:pt x="3762" y="2508"/>
                  </a:lnTo>
                  <a:lnTo>
                    <a:pt x="3715" y="2515"/>
                  </a:lnTo>
                  <a:lnTo>
                    <a:pt x="1874" y="2614"/>
                  </a:lnTo>
                  <a:lnTo>
                    <a:pt x="431" y="3819"/>
                  </a:lnTo>
                  <a:lnTo>
                    <a:pt x="393" y="3845"/>
                  </a:lnTo>
                  <a:lnTo>
                    <a:pt x="353" y="3864"/>
                  </a:lnTo>
                  <a:lnTo>
                    <a:pt x="309" y="3876"/>
                  </a:lnTo>
                  <a:lnTo>
                    <a:pt x="263" y="3878"/>
                  </a:lnTo>
                  <a:lnTo>
                    <a:pt x="217" y="3874"/>
                  </a:lnTo>
                  <a:lnTo>
                    <a:pt x="173" y="3862"/>
                  </a:lnTo>
                  <a:lnTo>
                    <a:pt x="131" y="3843"/>
                  </a:lnTo>
                  <a:lnTo>
                    <a:pt x="93" y="3819"/>
                  </a:lnTo>
                  <a:lnTo>
                    <a:pt x="61" y="3786"/>
                  </a:lnTo>
                  <a:lnTo>
                    <a:pt x="34" y="3746"/>
                  </a:lnTo>
                  <a:lnTo>
                    <a:pt x="15" y="3704"/>
                  </a:lnTo>
                  <a:lnTo>
                    <a:pt x="4" y="3660"/>
                  </a:lnTo>
                  <a:lnTo>
                    <a:pt x="0" y="3617"/>
                  </a:lnTo>
                  <a:lnTo>
                    <a:pt x="4" y="3571"/>
                  </a:lnTo>
                  <a:lnTo>
                    <a:pt x="15" y="3529"/>
                  </a:lnTo>
                  <a:lnTo>
                    <a:pt x="34" y="3487"/>
                  </a:lnTo>
                  <a:lnTo>
                    <a:pt x="61" y="3451"/>
                  </a:lnTo>
                  <a:lnTo>
                    <a:pt x="93" y="3417"/>
                  </a:lnTo>
                  <a:lnTo>
                    <a:pt x="1604" y="2157"/>
                  </a:lnTo>
                  <a:lnTo>
                    <a:pt x="1638" y="2134"/>
                  </a:lnTo>
                  <a:lnTo>
                    <a:pt x="1676" y="2115"/>
                  </a:lnTo>
                  <a:lnTo>
                    <a:pt x="1716" y="2104"/>
                  </a:lnTo>
                  <a:lnTo>
                    <a:pt x="1758" y="2098"/>
                  </a:lnTo>
                  <a:lnTo>
                    <a:pt x="3528" y="2001"/>
                  </a:lnTo>
                  <a:lnTo>
                    <a:pt x="4102" y="770"/>
                  </a:lnTo>
                  <a:lnTo>
                    <a:pt x="3806" y="909"/>
                  </a:lnTo>
                  <a:lnTo>
                    <a:pt x="3762" y="926"/>
                  </a:lnTo>
                  <a:lnTo>
                    <a:pt x="3717" y="934"/>
                  </a:lnTo>
                  <a:lnTo>
                    <a:pt x="3671" y="934"/>
                  </a:lnTo>
                  <a:lnTo>
                    <a:pt x="3627" y="926"/>
                  </a:lnTo>
                  <a:lnTo>
                    <a:pt x="3585" y="911"/>
                  </a:lnTo>
                  <a:lnTo>
                    <a:pt x="3545" y="890"/>
                  </a:lnTo>
                  <a:lnTo>
                    <a:pt x="3511" y="861"/>
                  </a:lnTo>
                  <a:lnTo>
                    <a:pt x="3480" y="827"/>
                  </a:lnTo>
                  <a:lnTo>
                    <a:pt x="3457" y="785"/>
                  </a:lnTo>
                  <a:lnTo>
                    <a:pt x="3440" y="741"/>
                  </a:lnTo>
                  <a:lnTo>
                    <a:pt x="3433" y="696"/>
                  </a:lnTo>
                  <a:lnTo>
                    <a:pt x="3433" y="652"/>
                  </a:lnTo>
                  <a:lnTo>
                    <a:pt x="3440" y="606"/>
                  </a:lnTo>
                  <a:lnTo>
                    <a:pt x="3455" y="564"/>
                  </a:lnTo>
                  <a:lnTo>
                    <a:pt x="3478" y="526"/>
                  </a:lnTo>
                  <a:lnTo>
                    <a:pt x="3507" y="492"/>
                  </a:lnTo>
                  <a:lnTo>
                    <a:pt x="3541" y="461"/>
                  </a:lnTo>
                  <a:lnTo>
                    <a:pt x="3583" y="436"/>
                  </a:lnTo>
                  <a:lnTo>
                    <a:pt x="4457" y="25"/>
                  </a:lnTo>
                  <a:lnTo>
                    <a:pt x="4479" y="15"/>
                  </a:lnTo>
                  <a:lnTo>
                    <a:pt x="4506" y="8"/>
                  </a:lnTo>
                  <a:lnTo>
                    <a:pt x="4537" y="2"/>
                  </a:lnTo>
                  <a:lnTo>
                    <a:pt x="45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FA60F8D-D5EA-4D46-8201-9D31C6A8174E}"/>
              </a:ext>
            </a:extLst>
          </p:cNvPr>
          <p:cNvGrpSpPr/>
          <p:nvPr/>
        </p:nvGrpSpPr>
        <p:grpSpPr>
          <a:xfrm>
            <a:off x="9334962" y="2995913"/>
            <a:ext cx="278564" cy="279148"/>
            <a:chOff x="3194050" y="3822700"/>
            <a:chExt cx="6042025" cy="6054725"/>
          </a:xfrm>
          <a:solidFill>
            <a:schemeClr val="accent4"/>
          </a:solidFill>
        </p:grpSpPr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9C8B4571-4075-415C-AA6B-38A9323A37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4050" y="3822700"/>
              <a:ext cx="6042025" cy="6054725"/>
            </a:xfrm>
            <a:custGeom>
              <a:avLst/>
              <a:gdLst>
                <a:gd name="T0" fmla="*/ 3368 w 3806"/>
                <a:gd name="T1" fmla="*/ 2779 h 3814"/>
                <a:gd name="T2" fmla="*/ 240 w 3806"/>
                <a:gd name="T3" fmla="*/ 438 h 3814"/>
                <a:gd name="T4" fmla="*/ 3566 w 3806"/>
                <a:gd name="T5" fmla="*/ 438 h 3814"/>
                <a:gd name="T6" fmla="*/ 1930 w 3806"/>
                <a:gd name="T7" fmla="*/ 2 h 3814"/>
                <a:gd name="T8" fmla="*/ 1996 w 3806"/>
                <a:gd name="T9" fmla="*/ 44 h 3814"/>
                <a:gd name="T10" fmla="*/ 2023 w 3806"/>
                <a:gd name="T11" fmla="*/ 120 h 3814"/>
                <a:gd name="T12" fmla="*/ 3713 w 3806"/>
                <a:gd name="T13" fmla="*/ 201 h 3814"/>
                <a:gd name="T14" fmla="*/ 3780 w 3806"/>
                <a:gd name="T15" fmla="*/ 243 h 3814"/>
                <a:gd name="T16" fmla="*/ 3806 w 3806"/>
                <a:gd name="T17" fmla="*/ 318 h 3814"/>
                <a:gd name="T18" fmla="*/ 3793 w 3806"/>
                <a:gd name="T19" fmla="*/ 768 h 3814"/>
                <a:gd name="T20" fmla="*/ 3739 w 3806"/>
                <a:gd name="T21" fmla="*/ 823 h 3814"/>
                <a:gd name="T22" fmla="*/ 3608 w 3806"/>
                <a:gd name="T23" fmla="*/ 836 h 3814"/>
                <a:gd name="T24" fmla="*/ 3595 w 3806"/>
                <a:gd name="T25" fmla="*/ 2952 h 3814"/>
                <a:gd name="T26" fmla="*/ 3541 w 3806"/>
                <a:gd name="T27" fmla="*/ 3008 h 3814"/>
                <a:gd name="T28" fmla="*/ 2143 w 3806"/>
                <a:gd name="T29" fmla="*/ 3020 h 3814"/>
                <a:gd name="T30" fmla="*/ 2614 w 3806"/>
                <a:gd name="T31" fmla="*/ 3665 h 3814"/>
                <a:gd name="T32" fmla="*/ 2610 w 3806"/>
                <a:gd name="T33" fmla="*/ 3733 h 3814"/>
                <a:gd name="T34" fmla="*/ 2570 w 3806"/>
                <a:gd name="T35" fmla="*/ 3790 h 3814"/>
                <a:gd name="T36" fmla="*/ 2498 w 3806"/>
                <a:gd name="T37" fmla="*/ 3814 h 3814"/>
                <a:gd name="T38" fmla="*/ 2435 w 3806"/>
                <a:gd name="T39" fmla="*/ 3796 h 3814"/>
                <a:gd name="T40" fmla="*/ 2023 w 3806"/>
                <a:gd name="T41" fmla="*/ 3260 h 3814"/>
                <a:gd name="T42" fmla="*/ 2010 w 3806"/>
                <a:gd name="T43" fmla="*/ 3746 h 3814"/>
                <a:gd name="T44" fmla="*/ 1956 w 3806"/>
                <a:gd name="T45" fmla="*/ 3802 h 3814"/>
                <a:gd name="T46" fmla="*/ 1876 w 3806"/>
                <a:gd name="T47" fmla="*/ 3810 h 3814"/>
                <a:gd name="T48" fmla="*/ 1809 w 3806"/>
                <a:gd name="T49" fmla="*/ 3768 h 3814"/>
                <a:gd name="T50" fmla="*/ 1783 w 3806"/>
                <a:gd name="T51" fmla="*/ 3694 h 3814"/>
                <a:gd name="T52" fmla="*/ 1389 w 3806"/>
                <a:gd name="T53" fmla="*/ 3783 h 3814"/>
                <a:gd name="T54" fmla="*/ 1331 w 3806"/>
                <a:gd name="T55" fmla="*/ 3813 h 3814"/>
                <a:gd name="T56" fmla="*/ 1259 w 3806"/>
                <a:gd name="T57" fmla="*/ 3803 h 3814"/>
                <a:gd name="T58" fmla="*/ 1205 w 3806"/>
                <a:gd name="T59" fmla="*/ 3754 h 3814"/>
                <a:gd name="T60" fmla="*/ 1189 w 3806"/>
                <a:gd name="T61" fmla="*/ 3687 h 3814"/>
                <a:gd name="T62" fmla="*/ 1212 w 3806"/>
                <a:gd name="T63" fmla="*/ 3622 h 3814"/>
                <a:gd name="T64" fmla="*/ 290 w 3806"/>
                <a:gd name="T65" fmla="*/ 3016 h 3814"/>
                <a:gd name="T66" fmla="*/ 224 w 3806"/>
                <a:gd name="T67" fmla="*/ 2974 h 3814"/>
                <a:gd name="T68" fmla="*/ 198 w 3806"/>
                <a:gd name="T69" fmla="*/ 2900 h 3814"/>
                <a:gd name="T70" fmla="*/ 93 w 3806"/>
                <a:gd name="T71" fmla="*/ 832 h 3814"/>
                <a:gd name="T72" fmla="*/ 27 w 3806"/>
                <a:gd name="T73" fmla="*/ 791 h 3814"/>
                <a:gd name="T74" fmla="*/ 0 w 3806"/>
                <a:gd name="T75" fmla="*/ 715 h 3814"/>
                <a:gd name="T76" fmla="*/ 12 w 3806"/>
                <a:gd name="T77" fmla="*/ 265 h 3814"/>
                <a:gd name="T78" fmla="*/ 67 w 3806"/>
                <a:gd name="T79" fmla="*/ 210 h 3814"/>
                <a:gd name="T80" fmla="*/ 1783 w 3806"/>
                <a:gd name="T81" fmla="*/ 197 h 3814"/>
                <a:gd name="T82" fmla="*/ 1795 w 3806"/>
                <a:gd name="T83" fmla="*/ 67 h 3814"/>
                <a:gd name="T84" fmla="*/ 1850 w 3806"/>
                <a:gd name="T85" fmla="*/ 11 h 3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06" h="3814">
                  <a:moveTo>
                    <a:pt x="439" y="836"/>
                  </a:moveTo>
                  <a:lnTo>
                    <a:pt x="439" y="2779"/>
                  </a:lnTo>
                  <a:lnTo>
                    <a:pt x="3368" y="2779"/>
                  </a:lnTo>
                  <a:lnTo>
                    <a:pt x="3368" y="836"/>
                  </a:lnTo>
                  <a:lnTo>
                    <a:pt x="439" y="836"/>
                  </a:lnTo>
                  <a:close/>
                  <a:moveTo>
                    <a:pt x="240" y="438"/>
                  </a:moveTo>
                  <a:lnTo>
                    <a:pt x="240" y="595"/>
                  </a:lnTo>
                  <a:lnTo>
                    <a:pt x="3566" y="595"/>
                  </a:lnTo>
                  <a:lnTo>
                    <a:pt x="3566" y="438"/>
                  </a:lnTo>
                  <a:lnTo>
                    <a:pt x="240" y="438"/>
                  </a:lnTo>
                  <a:close/>
                  <a:moveTo>
                    <a:pt x="1903" y="0"/>
                  </a:moveTo>
                  <a:lnTo>
                    <a:pt x="1930" y="2"/>
                  </a:lnTo>
                  <a:lnTo>
                    <a:pt x="1956" y="11"/>
                  </a:lnTo>
                  <a:lnTo>
                    <a:pt x="1978" y="25"/>
                  </a:lnTo>
                  <a:lnTo>
                    <a:pt x="1996" y="44"/>
                  </a:lnTo>
                  <a:lnTo>
                    <a:pt x="2010" y="67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3" y="197"/>
                  </a:lnTo>
                  <a:lnTo>
                    <a:pt x="3686" y="197"/>
                  </a:lnTo>
                  <a:lnTo>
                    <a:pt x="3713" y="201"/>
                  </a:lnTo>
                  <a:lnTo>
                    <a:pt x="3739" y="210"/>
                  </a:lnTo>
                  <a:lnTo>
                    <a:pt x="3761" y="224"/>
                  </a:lnTo>
                  <a:lnTo>
                    <a:pt x="3780" y="243"/>
                  </a:lnTo>
                  <a:lnTo>
                    <a:pt x="3793" y="265"/>
                  </a:lnTo>
                  <a:lnTo>
                    <a:pt x="3803" y="291"/>
                  </a:lnTo>
                  <a:lnTo>
                    <a:pt x="3806" y="318"/>
                  </a:lnTo>
                  <a:lnTo>
                    <a:pt x="3806" y="715"/>
                  </a:lnTo>
                  <a:lnTo>
                    <a:pt x="3803" y="743"/>
                  </a:lnTo>
                  <a:lnTo>
                    <a:pt x="3793" y="768"/>
                  </a:lnTo>
                  <a:lnTo>
                    <a:pt x="3780" y="791"/>
                  </a:lnTo>
                  <a:lnTo>
                    <a:pt x="3761" y="809"/>
                  </a:lnTo>
                  <a:lnTo>
                    <a:pt x="3739" y="823"/>
                  </a:lnTo>
                  <a:lnTo>
                    <a:pt x="3713" y="832"/>
                  </a:lnTo>
                  <a:lnTo>
                    <a:pt x="3686" y="836"/>
                  </a:lnTo>
                  <a:lnTo>
                    <a:pt x="3608" y="836"/>
                  </a:lnTo>
                  <a:lnTo>
                    <a:pt x="3608" y="2900"/>
                  </a:lnTo>
                  <a:lnTo>
                    <a:pt x="3604" y="2927"/>
                  </a:lnTo>
                  <a:lnTo>
                    <a:pt x="3595" y="2952"/>
                  </a:lnTo>
                  <a:lnTo>
                    <a:pt x="3581" y="2974"/>
                  </a:lnTo>
                  <a:lnTo>
                    <a:pt x="3563" y="2993"/>
                  </a:lnTo>
                  <a:lnTo>
                    <a:pt x="3541" y="3008"/>
                  </a:lnTo>
                  <a:lnTo>
                    <a:pt x="3515" y="3016"/>
                  </a:lnTo>
                  <a:lnTo>
                    <a:pt x="3487" y="3020"/>
                  </a:lnTo>
                  <a:lnTo>
                    <a:pt x="2143" y="3020"/>
                  </a:lnTo>
                  <a:lnTo>
                    <a:pt x="2593" y="3622"/>
                  </a:lnTo>
                  <a:lnTo>
                    <a:pt x="2606" y="3643"/>
                  </a:lnTo>
                  <a:lnTo>
                    <a:pt x="2614" y="3665"/>
                  </a:lnTo>
                  <a:lnTo>
                    <a:pt x="2617" y="3687"/>
                  </a:lnTo>
                  <a:lnTo>
                    <a:pt x="2616" y="3710"/>
                  </a:lnTo>
                  <a:lnTo>
                    <a:pt x="2610" y="3733"/>
                  </a:lnTo>
                  <a:lnTo>
                    <a:pt x="2601" y="3754"/>
                  </a:lnTo>
                  <a:lnTo>
                    <a:pt x="2587" y="3773"/>
                  </a:lnTo>
                  <a:lnTo>
                    <a:pt x="2570" y="3790"/>
                  </a:lnTo>
                  <a:lnTo>
                    <a:pt x="2546" y="3803"/>
                  </a:lnTo>
                  <a:lnTo>
                    <a:pt x="2522" y="3811"/>
                  </a:lnTo>
                  <a:lnTo>
                    <a:pt x="2498" y="3814"/>
                  </a:lnTo>
                  <a:lnTo>
                    <a:pt x="2476" y="3813"/>
                  </a:lnTo>
                  <a:lnTo>
                    <a:pt x="2455" y="3806"/>
                  </a:lnTo>
                  <a:lnTo>
                    <a:pt x="2435" y="3796"/>
                  </a:lnTo>
                  <a:lnTo>
                    <a:pt x="2416" y="3783"/>
                  </a:lnTo>
                  <a:lnTo>
                    <a:pt x="2401" y="3766"/>
                  </a:lnTo>
                  <a:lnTo>
                    <a:pt x="2023" y="3260"/>
                  </a:lnTo>
                  <a:lnTo>
                    <a:pt x="2023" y="3694"/>
                  </a:lnTo>
                  <a:lnTo>
                    <a:pt x="2020" y="3721"/>
                  </a:lnTo>
                  <a:lnTo>
                    <a:pt x="2010" y="3746"/>
                  </a:lnTo>
                  <a:lnTo>
                    <a:pt x="1996" y="3768"/>
                  </a:lnTo>
                  <a:lnTo>
                    <a:pt x="1978" y="3787"/>
                  </a:lnTo>
                  <a:lnTo>
                    <a:pt x="1956" y="3802"/>
                  </a:lnTo>
                  <a:lnTo>
                    <a:pt x="1930" y="3810"/>
                  </a:lnTo>
                  <a:lnTo>
                    <a:pt x="1903" y="3814"/>
                  </a:lnTo>
                  <a:lnTo>
                    <a:pt x="1876" y="3810"/>
                  </a:lnTo>
                  <a:lnTo>
                    <a:pt x="1850" y="3802"/>
                  </a:lnTo>
                  <a:lnTo>
                    <a:pt x="1828" y="3787"/>
                  </a:lnTo>
                  <a:lnTo>
                    <a:pt x="1809" y="3768"/>
                  </a:lnTo>
                  <a:lnTo>
                    <a:pt x="1795" y="3746"/>
                  </a:lnTo>
                  <a:lnTo>
                    <a:pt x="1785" y="3721"/>
                  </a:lnTo>
                  <a:lnTo>
                    <a:pt x="1783" y="3694"/>
                  </a:lnTo>
                  <a:lnTo>
                    <a:pt x="1783" y="3260"/>
                  </a:lnTo>
                  <a:lnTo>
                    <a:pt x="1405" y="3766"/>
                  </a:lnTo>
                  <a:lnTo>
                    <a:pt x="1389" y="3783"/>
                  </a:lnTo>
                  <a:lnTo>
                    <a:pt x="1371" y="3796"/>
                  </a:lnTo>
                  <a:lnTo>
                    <a:pt x="1351" y="3806"/>
                  </a:lnTo>
                  <a:lnTo>
                    <a:pt x="1331" y="3813"/>
                  </a:lnTo>
                  <a:lnTo>
                    <a:pt x="1309" y="3814"/>
                  </a:lnTo>
                  <a:lnTo>
                    <a:pt x="1283" y="3811"/>
                  </a:lnTo>
                  <a:lnTo>
                    <a:pt x="1259" y="3803"/>
                  </a:lnTo>
                  <a:lnTo>
                    <a:pt x="1237" y="3790"/>
                  </a:lnTo>
                  <a:lnTo>
                    <a:pt x="1218" y="3773"/>
                  </a:lnTo>
                  <a:lnTo>
                    <a:pt x="1205" y="3754"/>
                  </a:lnTo>
                  <a:lnTo>
                    <a:pt x="1195" y="3733"/>
                  </a:lnTo>
                  <a:lnTo>
                    <a:pt x="1190" y="3710"/>
                  </a:lnTo>
                  <a:lnTo>
                    <a:pt x="1189" y="3687"/>
                  </a:lnTo>
                  <a:lnTo>
                    <a:pt x="1193" y="3665"/>
                  </a:lnTo>
                  <a:lnTo>
                    <a:pt x="1200" y="3643"/>
                  </a:lnTo>
                  <a:lnTo>
                    <a:pt x="1212" y="3622"/>
                  </a:lnTo>
                  <a:lnTo>
                    <a:pt x="1662" y="3020"/>
                  </a:lnTo>
                  <a:lnTo>
                    <a:pt x="318" y="3020"/>
                  </a:lnTo>
                  <a:lnTo>
                    <a:pt x="290" y="3016"/>
                  </a:lnTo>
                  <a:lnTo>
                    <a:pt x="266" y="3008"/>
                  </a:lnTo>
                  <a:lnTo>
                    <a:pt x="242" y="2993"/>
                  </a:lnTo>
                  <a:lnTo>
                    <a:pt x="224" y="2974"/>
                  </a:lnTo>
                  <a:lnTo>
                    <a:pt x="210" y="2952"/>
                  </a:lnTo>
                  <a:lnTo>
                    <a:pt x="201" y="2927"/>
                  </a:lnTo>
                  <a:lnTo>
                    <a:pt x="198" y="2900"/>
                  </a:lnTo>
                  <a:lnTo>
                    <a:pt x="198" y="836"/>
                  </a:lnTo>
                  <a:lnTo>
                    <a:pt x="119" y="836"/>
                  </a:lnTo>
                  <a:lnTo>
                    <a:pt x="93" y="832"/>
                  </a:lnTo>
                  <a:lnTo>
                    <a:pt x="67" y="823"/>
                  </a:lnTo>
                  <a:lnTo>
                    <a:pt x="45" y="809"/>
                  </a:lnTo>
                  <a:lnTo>
                    <a:pt x="27" y="791"/>
                  </a:lnTo>
                  <a:lnTo>
                    <a:pt x="12" y="768"/>
                  </a:lnTo>
                  <a:lnTo>
                    <a:pt x="3" y="743"/>
                  </a:lnTo>
                  <a:lnTo>
                    <a:pt x="0" y="715"/>
                  </a:lnTo>
                  <a:lnTo>
                    <a:pt x="0" y="318"/>
                  </a:lnTo>
                  <a:lnTo>
                    <a:pt x="3" y="291"/>
                  </a:lnTo>
                  <a:lnTo>
                    <a:pt x="12" y="265"/>
                  </a:lnTo>
                  <a:lnTo>
                    <a:pt x="27" y="243"/>
                  </a:lnTo>
                  <a:lnTo>
                    <a:pt x="45" y="224"/>
                  </a:lnTo>
                  <a:lnTo>
                    <a:pt x="67" y="210"/>
                  </a:lnTo>
                  <a:lnTo>
                    <a:pt x="93" y="201"/>
                  </a:lnTo>
                  <a:lnTo>
                    <a:pt x="119" y="197"/>
                  </a:lnTo>
                  <a:lnTo>
                    <a:pt x="1783" y="197"/>
                  </a:lnTo>
                  <a:lnTo>
                    <a:pt x="1783" y="120"/>
                  </a:lnTo>
                  <a:lnTo>
                    <a:pt x="1785" y="92"/>
                  </a:lnTo>
                  <a:lnTo>
                    <a:pt x="1795" y="67"/>
                  </a:lnTo>
                  <a:lnTo>
                    <a:pt x="1809" y="44"/>
                  </a:lnTo>
                  <a:lnTo>
                    <a:pt x="1828" y="25"/>
                  </a:lnTo>
                  <a:lnTo>
                    <a:pt x="1850" y="11"/>
                  </a:lnTo>
                  <a:lnTo>
                    <a:pt x="1876" y="2"/>
                  </a:lnTo>
                  <a:lnTo>
                    <a:pt x="19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D419412D-D834-4399-8A23-689F2CDFF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343650"/>
              <a:ext cx="3211513" cy="382588"/>
            </a:xfrm>
            <a:custGeom>
              <a:avLst/>
              <a:gdLst>
                <a:gd name="T0" fmla="*/ 120 w 2023"/>
                <a:gd name="T1" fmla="*/ 0 h 241"/>
                <a:gd name="T2" fmla="*/ 1903 w 2023"/>
                <a:gd name="T3" fmla="*/ 0 h 241"/>
                <a:gd name="T4" fmla="*/ 1931 w 2023"/>
                <a:gd name="T5" fmla="*/ 2 h 241"/>
                <a:gd name="T6" fmla="*/ 1956 w 2023"/>
                <a:gd name="T7" fmla="*/ 12 h 241"/>
                <a:gd name="T8" fmla="*/ 1978 w 2023"/>
                <a:gd name="T9" fmla="*/ 26 h 241"/>
                <a:gd name="T10" fmla="*/ 1997 w 2023"/>
                <a:gd name="T11" fmla="*/ 44 h 241"/>
                <a:gd name="T12" fmla="*/ 2011 w 2023"/>
                <a:gd name="T13" fmla="*/ 68 h 241"/>
                <a:gd name="T14" fmla="*/ 2020 w 2023"/>
                <a:gd name="T15" fmla="*/ 92 h 241"/>
                <a:gd name="T16" fmla="*/ 2023 w 2023"/>
                <a:gd name="T17" fmla="*/ 120 h 241"/>
                <a:gd name="T18" fmla="*/ 2020 w 2023"/>
                <a:gd name="T19" fmla="*/ 148 h 241"/>
                <a:gd name="T20" fmla="*/ 2011 w 2023"/>
                <a:gd name="T21" fmla="*/ 173 h 241"/>
                <a:gd name="T22" fmla="*/ 1997 w 2023"/>
                <a:gd name="T23" fmla="*/ 196 h 241"/>
                <a:gd name="T24" fmla="*/ 1978 w 2023"/>
                <a:gd name="T25" fmla="*/ 214 h 241"/>
                <a:gd name="T26" fmla="*/ 1956 w 2023"/>
                <a:gd name="T27" fmla="*/ 228 h 241"/>
                <a:gd name="T28" fmla="*/ 1931 w 2023"/>
                <a:gd name="T29" fmla="*/ 237 h 241"/>
                <a:gd name="T30" fmla="*/ 1903 w 2023"/>
                <a:gd name="T31" fmla="*/ 241 h 241"/>
                <a:gd name="T32" fmla="*/ 120 w 2023"/>
                <a:gd name="T33" fmla="*/ 241 h 241"/>
                <a:gd name="T34" fmla="*/ 93 w 2023"/>
                <a:gd name="T35" fmla="*/ 237 h 241"/>
                <a:gd name="T36" fmla="*/ 68 w 2023"/>
                <a:gd name="T37" fmla="*/ 228 h 241"/>
                <a:gd name="T38" fmla="*/ 46 w 2023"/>
                <a:gd name="T39" fmla="*/ 214 h 241"/>
                <a:gd name="T40" fmla="*/ 27 w 2023"/>
                <a:gd name="T41" fmla="*/ 196 h 241"/>
                <a:gd name="T42" fmla="*/ 12 w 2023"/>
                <a:gd name="T43" fmla="*/ 173 h 241"/>
                <a:gd name="T44" fmla="*/ 4 w 2023"/>
                <a:gd name="T45" fmla="*/ 148 h 241"/>
                <a:gd name="T46" fmla="*/ 0 w 2023"/>
                <a:gd name="T47" fmla="*/ 120 h 241"/>
                <a:gd name="T48" fmla="*/ 4 w 2023"/>
                <a:gd name="T49" fmla="*/ 92 h 241"/>
                <a:gd name="T50" fmla="*/ 12 w 2023"/>
                <a:gd name="T51" fmla="*/ 68 h 241"/>
                <a:gd name="T52" fmla="*/ 27 w 2023"/>
                <a:gd name="T53" fmla="*/ 44 h 241"/>
                <a:gd name="T54" fmla="*/ 46 w 2023"/>
                <a:gd name="T55" fmla="*/ 26 h 241"/>
                <a:gd name="T56" fmla="*/ 68 w 2023"/>
                <a:gd name="T57" fmla="*/ 12 h 241"/>
                <a:gd name="T58" fmla="*/ 93 w 2023"/>
                <a:gd name="T59" fmla="*/ 2 h 241"/>
                <a:gd name="T60" fmla="*/ 120 w 2023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23" h="241">
                  <a:moveTo>
                    <a:pt x="120" y="0"/>
                  </a:moveTo>
                  <a:lnTo>
                    <a:pt x="1903" y="0"/>
                  </a:lnTo>
                  <a:lnTo>
                    <a:pt x="1931" y="2"/>
                  </a:lnTo>
                  <a:lnTo>
                    <a:pt x="1956" y="12"/>
                  </a:lnTo>
                  <a:lnTo>
                    <a:pt x="1978" y="26"/>
                  </a:lnTo>
                  <a:lnTo>
                    <a:pt x="1997" y="44"/>
                  </a:lnTo>
                  <a:lnTo>
                    <a:pt x="2011" y="68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0" y="148"/>
                  </a:lnTo>
                  <a:lnTo>
                    <a:pt x="2011" y="173"/>
                  </a:lnTo>
                  <a:lnTo>
                    <a:pt x="1997" y="196"/>
                  </a:lnTo>
                  <a:lnTo>
                    <a:pt x="1978" y="214"/>
                  </a:lnTo>
                  <a:lnTo>
                    <a:pt x="1956" y="228"/>
                  </a:lnTo>
                  <a:lnTo>
                    <a:pt x="1931" y="237"/>
                  </a:lnTo>
                  <a:lnTo>
                    <a:pt x="1903" y="241"/>
                  </a:lnTo>
                  <a:lnTo>
                    <a:pt x="120" y="241"/>
                  </a:lnTo>
                  <a:lnTo>
                    <a:pt x="93" y="237"/>
                  </a:lnTo>
                  <a:lnTo>
                    <a:pt x="68" y="228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3"/>
                  </a:lnTo>
                  <a:lnTo>
                    <a:pt x="4" y="148"/>
                  </a:lnTo>
                  <a:lnTo>
                    <a:pt x="0" y="120"/>
                  </a:lnTo>
                  <a:lnTo>
                    <a:pt x="4" y="92"/>
                  </a:lnTo>
                  <a:lnTo>
                    <a:pt x="12" y="68"/>
                  </a:lnTo>
                  <a:lnTo>
                    <a:pt x="27" y="44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2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id="{E44BBE28-686B-446B-BCBA-3284EB0BF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5711825"/>
              <a:ext cx="1009650" cy="382588"/>
            </a:xfrm>
            <a:custGeom>
              <a:avLst/>
              <a:gdLst>
                <a:gd name="T0" fmla="*/ 120 w 636"/>
                <a:gd name="T1" fmla="*/ 0 h 241"/>
                <a:gd name="T2" fmla="*/ 517 w 636"/>
                <a:gd name="T3" fmla="*/ 0 h 241"/>
                <a:gd name="T4" fmla="*/ 544 w 636"/>
                <a:gd name="T5" fmla="*/ 4 h 241"/>
                <a:gd name="T6" fmla="*/ 569 w 636"/>
                <a:gd name="T7" fmla="*/ 13 h 241"/>
                <a:gd name="T8" fmla="*/ 592 w 636"/>
                <a:gd name="T9" fmla="*/ 27 h 241"/>
                <a:gd name="T10" fmla="*/ 611 w 636"/>
                <a:gd name="T11" fmla="*/ 46 h 241"/>
                <a:gd name="T12" fmla="*/ 624 w 636"/>
                <a:gd name="T13" fmla="*/ 68 h 241"/>
                <a:gd name="T14" fmla="*/ 634 w 636"/>
                <a:gd name="T15" fmla="*/ 94 h 241"/>
                <a:gd name="T16" fmla="*/ 636 w 636"/>
                <a:gd name="T17" fmla="*/ 121 h 241"/>
                <a:gd name="T18" fmla="*/ 634 w 636"/>
                <a:gd name="T19" fmla="*/ 148 h 241"/>
                <a:gd name="T20" fmla="*/ 624 w 636"/>
                <a:gd name="T21" fmla="*/ 174 h 241"/>
                <a:gd name="T22" fmla="*/ 611 w 636"/>
                <a:gd name="T23" fmla="*/ 196 h 241"/>
                <a:gd name="T24" fmla="*/ 592 w 636"/>
                <a:gd name="T25" fmla="*/ 214 h 241"/>
                <a:gd name="T26" fmla="*/ 569 w 636"/>
                <a:gd name="T27" fmla="*/ 230 h 241"/>
                <a:gd name="T28" fmla="*/ 544 w 636"/>
                <a:gd name="T29" fmla="*/ 238 h 241"/>
                <a:gd name="T30" fmla="*/ 517 w 636"/>
                <a:gd name="T31" fmla="*/ 241 h 241"/>
                <a:gd name="T32" fmla="*/ 120 w 636"/>
                <a:gd name="T33" fmla="*/ 241 h 241"/>
                <a:gd name="T34" fmla="*/ 93 w 636"/>
                <a:gd name="T35" fmla="*/ 238 h 241"/>
                <a:gd name="T36" fmla="*/ 68 w 636"/>
                <a:gd name="T37" fmla="*/ 230 h 241"/>
                <a:gd name="T38" fmla="*/ 46 w 636"/>
                <a:gd name="T39" fmla="*/ 214 h 241"/>
                <a:gd name="T40" fmla="*/ 27 w 636"/>
                <a:gd name="T41" fmla="*/ 196 h 241"/>
                <a:gd name="T42" fmla="*/ 12 w 636"/>
                <a:gd name="T43" fmla="*/ 174 h 241"/>
                <a:gd name="T44" fmla="*/ 4 w 636"/>
                <a:gd name="T45" fmla="*/ 148 h 241"/>
                <a:gd name="T46" fmla="*/ 0 w 636"/>
                <a:gd name="T47" fmla="*/ 121 h 241"/>
                <a:gd name="T48" fmla="*/ 4 w 636"/>
                <a:gd name="T49" fmla="*/ 94 h 241"/>
                <a:gd name="T50" fmla="*/ 12 w 636"/>
                <a:gd name="T51" fmla="*/ 68 h 241"/>
                <a:gd name="T52" fmla="*/ 27 w 636"/>
                <a:gd name="T53" fmla="*/ 46 h 241"/>
                <a:gd name="T54" fmla="*/ 46 w 636"/>
                <a:gd name="T55" fmla="*/ 27 h 241"/>
                <a:gd name="T56" fmla="*/ 68 w 636"/>
                <a:gd name="T57" fmla="*/ 13 h 241"/>
                <a:gd name="T58" fmla="*/ 93 w 636"/>
                <a:gd name="T59" fmla="*/ 4 h 241"/>
                <a:gd name="T60" fmla="*/ 120 w 636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6" h="241">
                  <a:moveTo>
                    <a:pt x="120" y="0"/>
                  </a:moveTo>
                  <a:lnTo>
                    <a:pt x="517" y="0"/>
                  </a:lnTo>
                  <a:lnTo>
                    <a:pt x="544" y="4"/>
                  </a:lnTo>
                  <a:lnTo>
                    <a:pt x="569" y="13"/>
                  </a:lnTo>
                  <a:lnTo>
                    <a:pt x="592" y="27"/>
                  </a:lnTo>
                  <a:lnTo>
                    <a:pt x="611" y="46"/>
                  </a:lnTo>
                  <a:lnTo>
                    <a:pt x="624" y="68"/>
                  </a:lnTo>
                  <a:lnTo>
                    <a:pt x="634" y="94"/>
                  </a:lnTo>
                  <a:lnTo>
                    <a:pt x="636" y="121"/>
                  </a:lnTo>
                  <a:lnTo>
                    <a:pt x="634" y="148"/>
                  </a:lnTo>
                  <a:lnTo>
                    <a:pt x="624" y="174"/>
                  </a:lnTo>
                  <a:lnTo>
                    <a:pt x="611" y="196"/>
                  </a:lnTo>
                  <a:lnTo>
                    <a:pt x="592" y="214"/>
                  </a:lnTo>
                  <a:lnTo>
                    <a:pt x="569" y="230"/>
                  </a:lnTo>
                  <a:lnTo>
                    <a:pt x="544" y="238"/>
                  </a:lnTo>
                  <a:lnTo>
                    <a:pt x="517" y="241"/>
                  </a:lnTo>
                  <a:lnTo>
                    <a:pt x="120" y="241"/>
                  </a:lnTo>
                  <a:lnTo>
                    <a:pt x="93" y="238"/>
                  </a:lnTo>
                  <a:lnTo>
                    <a:pt x="68" y="230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4"/>
                  </a:lnTo>
                  <a:lnTo>
                    <a:pt x="4" y="148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2" y="68"/>
                  </a:lnTo>
                  <a:lnTo>
                    <a:pt x="27" y="46"/>
                  </a:lnTo>
                  <a:lnTo>
                    <a:pt x="46" y="27"/>
                  </a:lnTo>
                  <a:lnTo>
                    <a:pt x="68" y="13"/>
                  </a:lnTo>
                  <a:lnTo>
                    <a:pt x="93" y="4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8">
              <a:extLst>
                <a:ext uri="{FF2B5EF4-FFF2-40B4-BE49-F238E27FC236}">
                  <a16:creationId xmlns:a16="http://schemas.microsoft.com/office/drawing/2014/main" id="{DF611F60-2BE0-412C-868C-06B02BA41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973888"/>
              <a:ext cx="2270125" cy="381000"/>
            </a:xfrm>
            <a:custGeom>
              <a:avLst/>
              <a:gdLst>
                <a:gd name="T0" fmla="*/ 120 w 1430"/>
                <a:gd name="T1" fmla="*/ 0 h 240"/>
                <a:gd name="T2" fmla="*/ 1309 w 1430"/>
                <a:gd name="T3" fmla="*/ 0 h 240"/>
                <a:gd name="T4" fmla="*/ 1337 w 1430"/>
                <a:gd name="T5" fmla="*/ 3 h 240"/>
                <a:gd name="T6" fmla="*/ 1362 w 1430"/>
                <a:gd name="T7" fmla="*/ 12 h 240"/>
                <a:gd name="T8" fmla="*/ 1384 w 1430"/>
                <a:gd name="T9" fmla="*/ 26 h 240"/>
                <a:gd name="T10" fmla="*/ 1403 w 1430"/>
                <a:gd name="T11" fmla="*/ 45 h 240"/>
                <a:gd name="T12" fmla="*/ 1417 w 1430"/>
                <a:gd name="T13" fmla="*/ 67 h 240"/>
                <a:gd name="T14" fmla="*/ 1426 w 1430"/>
                <a:gd name="T15" fmla="*/ 93 h 240"/>
                <a:gd name="T16" fmla="*/ 1430 w 1430"/>
                <a:gd name="T17" fmla="*/ 121 h 240"/>
                <a:gd name="T18" fmla="*/ 1426 w 1430"/>
                <a:gd name="T19" fmla="*/ 147 h 240"/>
                <a:gd name="T20" fmla="*/ 1417 w 1430"/>
                <a:gd name="T21" fmla="*/ 173 h 240"/>
                <a:gd name="T22" fmla="*/ 1403 w 1430"/>
                <a:gd name="T23" fmla="*/ 195 h 240"/>
                <a:gd name="T24" fmla="*/ 1384 w 1430"/>
                <a:gd name="T25" fmla="*/ 214 h 240"/>
                <a:gd name="T26" fmla="*/ 1362 w 1430"/>
                <a:gd name="T27" fmla="*/ 229 h 240"/>
                <a:gd name="T28" fmla="*/ 1337 w 1430"/>
                <a:gd name="T29" fmla="*/ 237 h 240"/>
                <a:gd name="T30" fmla="*/ 1309 w 1430"/>
                <a:gd name="T31" fmla="*/ 240 h 240"/>
                <a:gd name="T32" fmla="*/ 120 w 1430"/>
                <a:gd name="T33" fmla="*/ 240 h 240"/>
                <a:gd name="T34" fmla="*/ 93 w 1430"/>
                <a:gd name="T35" fmla="*/ 237 h 240"/>
                <a:gd name="T36" fmla="*/ 68 w 1430"/>
                <a:gd name="T37" fmla="*/ 229 h 240"/>
                <a:gd name="T38" fmla="*/ 46 w 1430"/>
                <a:gd name="T39" fmla="*/ 214 h 240"/>
                <a:gd name="T40" fmla="*/ 27 w 1430"/>
                <a:gd name="T41" fmla="*/ 195 h 240"/>
                <a:gd name="T42" fmla="*/ 12 w 1430"/>
                <a:gd name="T43" fmla="*/ 173 h 240"/>
                <a:gd name="T44" fmla="*/ 4 w 1430"/>
                <a:gd name="T45" fmla="*/ 147 h 240"/>
                <a:gd name="T46" fmla="*/ 0 w 1430"/>
                <a:gd name="T47" fmla="*/ 121 h 240"/>
                <a:gd name="T48" fmla="*/ 4 w 1430"/>
                <a:gd name="T49" fmla="*/ 93 h 240"/>
                <a:gd name="T50" fmla="*/ 12 w 1430"/>
                <a:gd name="T51" fmla="*/ 67 h 240"/>
                <a:gd name="T52" fmla="*/ 27 w 1430"/>
                <a:gd name="T53" fmla="*/ 45 h 240"/>
                <a:gd name="T54" fmla="*/ 46 w 1430"/>
                <a:gd name="T55" fmla="*/ 26 h 240"/>
                <a:gd name="T56" fmla="*/ 68 w 1430"/>
                <a:gd name="T57" fmla="*/ 12 h 240"/>
                <a:gd name="T58" fmla="*/ 93 w 1430"/>
                <a:gd name="T59" fmla="*/ 3 h 240"/>
                <a:gd name="T60" fmla="*/ 120 w 1430"/>
                <a:gd name="T6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0" h="240">
                  <a:moveTo>
                    <a:pt x="120" y="0"/>
                  </a:moveTo>
                  <a:lnTo>
                    <a:pt x="1309" y="0"/>
                  </a:lnTo>
                  <a:lnTo>
                    <a:pt x="1337" y="3"/>
                  </a:lnTo>
                  <a:lnTo>
                    <a:pt x="1362" y="12"/>
                  </a:lnTo>
                  <a:lnTo>
                    <a:pt x="1384" y="26"/>
                  </a:lnTo>
                  <a:lnTo>
                    <a:pt x="1403" y="45"/>
                  </a:lnTo>
                  <a:lnTo>
                    <a:pt x="1417" y="67"/>
                  </a:lnTo>
                  <a:lnTo>
                    <a:pt x="1426" y="93"/>
                  </a:lnTo>
                  <a:lnTo>
                    <a:pt x="1430" y="121"/>
                  </a:lnTo>
                  <a:lnTo>
                    <a:pt x="1426" y="147"/>
                  </a:lnTo>
                  <a:lnTo>
                    <a:pt x="1417" y="173"/>
                  </a:lnTo>
                  <a:lnTo>
                    <a:pt x="1403" y="195"/>
                  </a:lnTo>
                  <a:lnTo>
                    <a:pt x="1384" y="214"/>
                  </a:lnTo>
                  <a:lnTo>
                    <a:pt x="1362" y="229"/>
                  </a:lnTo>
                  <a:lnTo>
                    <a:pt x="1337" y="237"/>
                  </a:lnTo>
                  <a:lnTo>
                    <a:pt x="1309" y="240"/>
                  </a:lnTo>
                  <a:lnTo>
                    <a:pt x="120" y="240"/>
                  </a:lnTo>
                  <a:lnTo>
                    <a:pt x="93" y="237"/>
                  </a:lnTo>
                  <a:lnTo>
                    <a:pt x="68" y="229"/>
                  </a:lnTo>
                  <a:lnTo>
                    <a:pt x="46" y="214"/>
                  </a:lnTo>
                  <a:lnTo>
                    <a:pt x="27" y="195"/>
                  </a:lnTo>
                  <a:lnTo>
                    <a:pt x="12" y="173"/>
                  </a:lnTo>
                  <a:lnTo>
                    <a:pt x="4" y="147"/>
                  </a:lnTo>
                  <a:lnTo>
                    <a:pt x="0" y="121"/>
                  </a:lnTo>
                  <a:lnTo>
                    <a:pt x="4" y="93"/>
                  </a:lnTo>
                  <a:lnTo>
                    <a:pt x="12" y="67"/>
                  </a:lnTo>
                  <a:lnTo>
                    <a:pt x="27" y="45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A56E4D1F-5F8A-436D-B905-F8A602837E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70" name="Footer Placeholder 45">
            <a:extLst>
              <a:ext uri="{FF2B5EF4-FFF2-40B4-BE49-F238E27FC236}">
                <a16:creationId xmlns:a16="http://schemas.microsoft.com/office/drawing/2014/main" id="{4B16E4D2-4987-47D2-936C-8B9053E22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2921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391660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415" y="140967"/>
            <a:ext cx="10989305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C3C3C"/>
                </a:solidFill>
                <a:latin typeface="Cooper Black" panose="0208090404030B020404" pitchFamily="18" charset="0"/>
              </a:rPr>
              <a:t>T</a:t>
            </a:r>
            <a:r>
              <a:rPr lang="en-US" sz="360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wo types of SAP-Fiori app implementations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D9FB375-8DC8-403F-B80E-AE1CD198D19E}"/>
              </a:ext>
            </a:extLst>
          </p:cNvPr>
          <p:cNvGrpSpPr/>
          <p:nvPr/>
        </p:nvGrpSpPr>
        <p:grpSpPr>
          <a:xfrm>
            <a:off x="1087704" y="1641494"/>
            <a:ext cx="10300138" cy="4318004"/>
            <a:chOff x="912812" y="1473196"/>
            <a:chExt cx="10300138" cy="4318004"/>
          </a:xfrm>
        </p:grpSpPr>
        <p:grpSp>
          <p:nvGrpSpPr>
            <p:cNvPr id="18" name="Group 51">
              <a:extLst>
                <a:ext uri="{FF2B5EF4-FFF2-40B4-BE49-F238E27FC236}">
                  <a16:creationId xmlns:a16="http://schemas.microsoft.com/office/drawing/2014/main" id="{5B487DA9-9295-447D-A083-23B51FFFCB2C}"/>
                </a:ext>
              </a:extLst>
            </p:cNvPr>
            <p:cNvGrpSpPr/>
            <p:nvPr/>
          </p:nvGrpSpPr>
          <p:grpSpPr>
            <a:xfrm>
              <a:off x="912812" y="1473196"/>
              <a:ext cx="3962400" cy="4318004"/>
              <a:chOff x="912812" y="1231092"/>
              <a:chExt cx="3200400" cy="431800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772B06A-3D7E-49E3-84B5-D88C32B47A8F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Implementation of those business apps, which are released by SAP</a:t>
                </a:r>
                <a:endParaRPr lang="en-US" sz="18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These are categorized as Transnational, Fact-sheets and Analytical apps etc.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0">
                  <a:lnSpc>
                    <a:spcPct val="140000"/>
                  </a:lnSpc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E84D86FD-7C41-40A9-B803-E9C30ECC2374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B03F55-87C7-4DC6-BC57-918DD6B944FA}"/>
                  </a:ext>
                </a:extLst>
              </p:cNvPr>
              <p:cNvSpPr/>
              <p:nvPr/>
            </p:nvSpPr>
            <p:spPr>
              <a:xfrm>
                <a:off x="912812" y="1231092"/>
                <a:ext cx="3200400" cy="4572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 algn="l"/>
                <a:r>
                  <a:rPr lang="en-US" sz="18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	</a:t>
                </a:r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Standard Apps</a:t>
                </a:r>
              </a:p>
            </p:txBody>
          </p:sp>
        </p:grpSp>
        <p:grpSp>
          <p:nvGrpSpPr>
            <p:cNvPr id="10" name="Group 51">
              <a:extLst>
                <a:ext uri="{FF2B5EF4-FFF2-40B4-BE49-F238E27FC236}">
                  <a16:creationId xmlns:a16="http://schemas.microsoft.com/office/drawing/2014/main" id="{A6165F75-CD81-4CBE-B5B8-2D169C04D6B8}"/>
                </a:ext>
              </a:extLst>
            </p:cNvPr>
            <p:cNvGrpSpPr/>
            <p:nvPr/>
          </p:nvGrpSpPr>
          <p:grpSpPr>
            <a:xfrm>
              <a:off x="7250550" y="1524000"/>
              <a:ext cx="3962400" cy="4267200"/>
              <a:chOff x="912812" y="1281896"/>
              <a:chExt cx="3200400" cy="42672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1D43D0-6BDE-4C96-BC42-6C9B11BE75A7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As per business requirement, a complete custom fiori app can be implemented.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Customized App is been hosted on SAP-Fiori server (front-end system).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dirty="0">
                    <a:solidFill>
                      <a:srgbClr val="3C3C3C"/>
                    </a:solidFill>
                    <a:latin typeface="Calibri (Body)"/>
                  </a:rPr>
                  <a:t>I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t integrates with SAP or Non-SAP system.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reeform 16">
                <a:extLst>
                  <a:ext uri="{FF2B5EF4-FFF2-40B4-BE49-F238E27FC236}">
                    <a16:creationId xmlns:a16="http://schemas.microsoft.com/office/drawing/2014/main" id="{8ABFE343-5B0D-4BFE-B304-2CAE071287AE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7F8134-A3A9-4C1A-B4EE-98A9D1B6A82E}"/>
                  </a:ext>
                </a:extLst>
              </p:cNvPr>
              <p:cNvSpPr/>
              <p:nvPr/>
            </p:nvSpPr>
            <p:spPr>
              <a:xfrm>
                <a:off x="912812" y="1281896"/>
                <a:ext cx="3200400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                 Customized Apps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346" y="229650"/>
            <a:ext cx="10898910" cy="595207"/>
          </a:xfrm>
        </p:spPr>
        <p:txBody>
          <a:bodyPr>
            <a:normAutofit/>
          </a:bodyPr>
          <a:lstStyle/>
          <a:p>
            <a:pPr algn="l"/>
            <a:r>
              <a:rPr lang="en-US" sz="3600" b="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SAP Fiori Standard App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08" y="938502"/>
            <a:ext cx="11021785" cy="5347998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SAP Fiori is a new user experience (UX) for SAP software and applications.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It provides a set of applications that are used in regular business functions like work approvals, financial apps, calculation apps and various self-service apps.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SAP Fiori Apps can be accessed on desktops, Mobile or tablets. </a:t>
            </a:r>
            <a:endParaRPr lang="en-US" sz="1800" dirty="0">
              <a:solidFill>
                <a:srgbClr val="3C3C3C"/>
              </a:solidFill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These are web-based applications hosted on SAP-Fiori server (front-end system) and access business data from SAP-ECC(back-end system).</a:t>
            </a:r>
          </a:p>
          <a:p>
            <a:pPr algn="l"/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2921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D2E000E-4178-4454-B713-F445FFF97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75" y="3193295"/>
            <a:ext cx="9212280" cy="320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805" y="76415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Pre-requisites for Standard Fiori App</a:t>
            </a:r>
          </a:p>
        </p:txBody>
      </p:sp>
      <p:sp>
        <p:nvSpPr>
          <p:cNvPr id="40" name="Footer Placeholder 45">
            <a:extLst>
              <a:ext uri="{FF2B5EF4-FFF2-40B4-BE49-F238E27FC236}">
                <a16:creationId xmlns:a16="http://schemas.microsoft.com/office/drawing/2014/main" id="{B75D3401-5C9D-4B9C-A0C6-53DD3E4980DA}"/>
              </a:ext>
            </a:extLst>
          </p:cNvPr>
          <p:cNvSpPr>
            <a:spLocks noGrp="1"/>
          </p:cNvSpPr>
          <p:nvPr/>
        </p:nvSpPr>
        <p:spPr>
          <a:xfrm>
            <a:off x="10210290" y="6359114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73994CD-BD7D-4A6C-AD72-9B1F01429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6F4EEC-E3C2-4269-90A3-A5982D817368}"/>
              </a:ext>
            </a:extLst>
          </p:cNvPr>
          <p:cNvSpPr txBox="1"/>
          <p:nvPr/>
        </p:nvSpPr>
        <p:spPr>
          <a:xfrm>
            <a:off x="306805" y="892052"/>
            <a:ext cx="8867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ECC Server (Back-end)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Server (Front-end)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lvl="1" algn="just"/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1. http://&lt;host&gt;:&lt;port&gt;/sap/bc/ui5_ui5/ui2/ushell/shells/abap/FioriLaunchpad.html</a:t>
            </a:r>
            <a:endParaRPr lang="en-US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marL="800100" lvl="1" indent="-342900" algn="just">
              <a:buAutoNum type="arabicPeriod"/>
            </a:pPr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  <a:endParaRPr lang="en-US" dirty="0">
              <a:solidFill>
                <a:srgbClr val="3C3C3C"/>
              </a:solidFill>
              <a:latin typeface="Calibri (Body)"/>
            </a:endParaRPr>
          </a:p>
          <a:p>
            <a:pPr lvl="1" algn="just"/>
            <a:endParaRPr lang="en-US" b="1" i="0" dirty="0">
              <a:solidFill>
                <a:srgbClr val="3C3C3C"/>
              </a:solidFill>
              <a:effectLst/>
              <a:latin typeface="Calibri (Body)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AA567D-6882-4D2B-A415-01A00B5FB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904294"/>
              </p:ext>
            </p:extLst>
          </p:nvPr>
        </p:nvGraphicFramePr>
        <p:xfrm>
          <a:off x="2815389" y="2910052"/>
          <a:ext cx="6148137" cy="3633378"/>
        </p:xfrm>
        <a:graphic>
          <a:graphicData uri="http://schemas.openxmlformats.org/drawingml/2006/table">
            <a:tbl>
              <a:tblPr/>
              <a:tblGrid>
                <a:gridCol w="529026">
                  <a:extLst>
                    <a:ext uri="{9D8B030D-6E8A-4147-A177-3AD203B41FA5}">
                      <a16:colId xmlns:a16="http://schemas.microsoft.com/office/drawing/2014/main" val="1582960182"/>
                    </a:ext>
                  </a:extLst>
                </a:gridCol>
                <a:gridCol w="3145558">
                  <a:extLst>
                    <a:ext uri="{9D8B030D-6E8A-4147-A177-3AD203B41FA5}">
                      <a16:colId xmlns:a16="http://schemas.microsoft.com/office/drawing/2014/main" val="502093698"/>
                    </a:ext>
                  </a:extLst>
                </a:gridCol>
                <a:gridCol w="2473553">
                  <a:extLst>
                    <a:ext uri="{9D8B030D-6E8A-4147-A177-3AD203B41FA5}">
                      <a16:colId xmlns:a16="http://schemas.microsoft.com/office/drawing/2014/main" val="2860827214"/>
                    </a:ext>
                  </a:extLst>
                </a:gridCol>
              </a:tblGrid>
              <a:tr h="64788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err="1">
                          <a:effectLst/>
                        </a:rPr>
                        <a:t>SrNo</a:t>
                      </a:r>
                      <a:endParaRPr lang="en-US" sz="1200" b="0" dirty="0">
                        <a:effectLst/>
                      </a:endParaRP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T-code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Description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49143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1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SICF  (Path: /sap/</a:t>
                      </a:r>
                      <a:r>
                        <a:rPr lang="en-US" sz="1200" b="0" dirty="0" err="1">
                          <a:effectLst/>
                        </a:rPr>
                        <a:t>bc</a:t>
                      </a:r>
                      <a:r>
                        <a:rPr lang="en-US" sz="1200" b="0" dirty="0">
                          <a:effectLst/>
                        </a:rPr>
                        <a:t>/ui5_ui5/sap/)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UI5 Application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65664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2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SICF  (Path: /sap/opu/odata/sap/)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Odata Service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9799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3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/n/iwfnd/maint_service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Odata Service Registration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93003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4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/n/UI2/SEMOBJ_SAP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Semantic objects by 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7915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5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/n/iwfnd/error_log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Error 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791074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6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LPD_CUST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Launchpad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84717"/>
                  </a:ext>
                </a:extLst>
              </a:tr>
              <a:tr h="26439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7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PFCG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PFCG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50686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F6702EC-080D-4F18-BEC8-0D943F3DDE08}"/>
              </a:ext>
            </a:extLst>
          </p:cNvPr>
          <p:cNvSpPr txBox="1"/>
          <p:nvPr/>
        </p:nvSpPr>
        <p:spPr>
          <a:xfrm>
            <a:off x="306805" y="2837207"/>
            <a:ext cx="22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Important T-codes:</a:t>
            </a: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7C6A-5A4C-4330-B520-79859F015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811" y="155283"/>
            <a:ext cx="9044656" cy="583271"/>
          </a:xfrm>
        </p:spPr>
        <p:txBody>
          <a:bodyPr>
            <a:noAutofit/>
          </a:bodyPr>
          <a:lstStyle/>
          <a:p>
            <a:pPr algn="l"/>
            <a:r>
              <a:rPr lang="en-US" sz="3600" b="0" i="0" dirty="0">
                <a:solidFill>
                  <a:srgbClr val="32363A"/>
                </a:solidFill>
                <a:effectLst/>
                <a:latin typeface="Cooper Black" panose="0208090404030B020404" pitchFamily="18" charset="0"/>
              </a:rPr>
              <a:t>SAP Fiori Custom App development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46E43-025B-4069-9C32-36F96CFE5B3B}"/>
              </a:ext>
            </a:extLst>
          </p:cNvPr>
          <p:cNvSpPr txBox="1"/>
          <p:nvPr/>
        </p:nvSpPr>
        <p:spPr>
          <a:xfrm>
            <a:off x="278811" y="994552"/>
            <a:ext cx="887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Customized App is been hosted on SAP-Fiori server (front-end system).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Calibri (Body)"/>
              </a:rPr>
              <a:t>I</a:t>
            </a: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t integrates with SAP or Non-SAP system.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25740-BEF2-4DF1-8595-17231C31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90" y="3982915"/>
            <a:ext cx="7392299" cy="25697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DD1D6F-2E77-4600-98DE-31B12F032B39}"/>
              </a:ext>
            </a:extLst>
          </p:cNvPr>
          <p:cNvSpPr txBox="1">
            <a:spLocks/>
          </p:cNvSpPr>
          <p:nvPr/>
        </p:nvSpPr>
        <p:spPr>
          <a:xfrm>
            <a:off x="217265" y="2238067"/>
            <a:ext cx="8935527" cy="2569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or Non-SAP system’s data interchange technique like RFC, webservice etc.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http://&lt;host&gt;:&lt;port&gt;/sap/bc/ui5_ui5/ui2/ushell/shells/abap/FioriLaunchpad.html</a:t>
            </a: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30507-AC32-46E9-B916-B7139A8E4954}"/>
              </a:ext>
            </a:extLst>
          </p:cNvPr>
          <p:cNvSpPr txBox="1"/>
          <p:nvPr/>
        </p:nvSpPr>
        <p:spPr>
          <a:xfrm>
            <a:off x="217265" y="1794633"/>
            <a:ext cx="893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C3C3C"/>
                </a:solidFill>
                <a:latin typeface="Calibri (Body)"/>
              </a:rPr>
              <a:t>Pre-requisites for Customized Fiori App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0610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7" y="207648"/>
            <a:ext cx="10860030" cy="5978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Relationship between Front-End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9D5D89-C4D2-4EA5-8FD4-BDA28E4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6162"/>
            <a:ext cx="109632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11011</TotalTime>
  <Words>1289</Words>
  <Application>Microsoft Office PowerPoint</Application>
  <PresentationFormat>Widescreen</PresentationFormat>
  <Paragraphs>216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Fiori System Architecture</vt:lpstr>
      <vt:lpstr>PowerPoint Presentation</vt:lpstr>
      <vt:lpstr>Two types of SAP-Fiori app implementations</vt:lpstr>
      <vt:lpstr>SAP Fiori Standard App Implementation</vt:lpstr>
      <vt:lpstr>Pre-requisites for Standard Fiori App</vt:lpstr>
      <vt:lpstr>SAP Fiori Custom App development</vt:lpstr>
      <vt:lpstr>Relationship between Front-End Components</vt:lpstr>
      <vt:lpstr>PowerPoint Presentation</vt:lpstr>
      <vt:lpstr>SAP Fiori Element</vt:lpstr>
      <vt:lpstr>SAP Fiori Element App looks like as:</vt:lpstr>
      <vt:lpstr>Annotation</vt:lpstr>
      <vt:lpstr>Create a Fiori Element Application </vt:lpstr>
      <vt:lpstr>Add Selection field in Fiori Element App:</vt:lpstr>
      <vt:lpstr>Add LineItem annotations:</vt:lpstr>
      <vt:lpstr>Represent DataPoint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913</cp:revision>
  <dcterms:created xsi:type="dcterms:W3CDTF">2016-07-10T03:33:26Z</dcterms:created>
  <dcterms:modified xsi:type="dcterms:W3CDTF">2021-05-21T10:46:40Z</dcterms:modified>
</cp:coreProperties>
</file>